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5D533D-2A24-48F8-89D2-6AA1593F5CBA}" type="datetimeFigureOut">
              <a:rPr lang="en-US" smtClean="0"/>
              <a:t>10/13/2009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E1F754-371A-4E4F-9917-60D23201ECC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Creating a Marketing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ith Duane Weaver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a Business Plan</a:t>
            </a:r>
          </a:p>
          <a:p>
            <a:r>
              <a:rPr lang="en-US" dirty="0" smtClean="0"/>
              <a:t>Elements of a MARKETING PLAN</a:t>
            </a:r>
          </a:p>
          <a:p>
            <a:r>
              <a:rPr lang="en-US" dirty="0" smtClean="0"/>
              <a:t>NUMBERS </a:t>
            </a:r>
            <a:r>
              <a:rPr lang="en-US" dirty="0" err="1" smtClean="0"/>
              <a:t>NUMBERS</a:t>
            </a:r>
            <a:r>
              <a:rPr lang="en-US" dirty="0" smtClean="0"/>
              <a:t> </a:t>
            </a:r>
            <a:r>
              <a:rPr lang="en-US" dirty="0" err="1" smtClean="0"/>
              <a:t>NUMBERS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of a Business Plan which includes:</a:t>
            </a:r>
          </a:p>
          <a:p>
            <a:pPr lvl="1"/>
            <a:r>
              <a:rPr lang="en-US" dirty="0" smtClean="0"/>
              <a:t>Executive Summary</a:t>
            </a:r>
          </a:p>
          <a:p>
            <a:pPr lvl="1"/>
            <a:r>
              <a:rPr lang="en-US" dirty="0" smtClean="0"/>
              <a:t>Competitive Analysis</a:t>
            </a:r>
          </a:p>
          <a:p>
            <a:pPr lvl="1"/>
            <a:r>
              <a:rPr lang="en-US" dirty="0" smtClean="0"/>
              <a:t>Mission Statement</a:t>
            </a:r>
          </a:p>
          <a:p>
            <a:pPr lvl="1"/>
            <a:r>
              <a:rPr lang="en-US" dirty="0" smtClean="0"/>
              <a:t>Marketing Plan</a:t>
            </a:r>
          </a:p>
          <a:p>
            <a:pPr lvl="1"/>
            <a:r>
              <a:rPr lang="en-US" dirty="0" smtClean="0"/>
              <a:t>Financing Plan</a:t>
            </a:r>
          </a:p>
          <a:p>
            <a:pPr lvl="1"/>
            <a:r>
              <a:rPr lang="en-US" dirty="0" smtClean="0"/>
              <a:t>Production Plan</a:t>
            </a:r>
          </a:p>
          <a:p>
            <a:pPr lvl="1"/>
            <a:r>
              <a:rPr lang="en-US" dirty="0" smtClean="0"/>
              <a:t>Facilities Plan</a:t>
            </a:r>
          </a:p>
          <a:p>
            <a:pPr lvl="1"/>
            <a:r>
              <a:rPr lang="en-US" dirty="0" smtClean="0"/>
              <a:t>Human Resources Plan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MARKETING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Executive Summary</a:t>
            </a:r>
          </a:p>
          <a:p>
            <a:r>
              <a:rPr lang="en-US" dirty="0" smtClean="0"/>
              <a:t>Situational Analysis</a:t>
            </a:r>
          </a:p>
          <a:p>
            <a:r>
              <a:rPr lang="en-US" dirty="0" smtClean="0"/>
              <a:t>Competitive Analysis (SWOTS)</a:t>
            </a:r>
          </a:p>
          <a:p>
            <a:r>
              <a:rPr lang="en-US" dirty="0" smtClean="0"/>
              <a:t>Target Market Analysis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</a:t>
            </a:r>
            <a:r>
              <a:rPr lang="en-US" dirty="0" smtClean="0"/>
              <a:t>roduct Strategy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dirty="0"/>
              <a:t>istribution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Strategy</a:t>
            </a:r>
          </a:p>
          <a:p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/>
              <a:t>romotion Strategy</a:t>
            </a:r>
          </a:p>
          <a:p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/>
              <a:t>ricing Strategy</a:t>
            </a:r>
          </a:p>
          <a:p>
            <a:pPr lvl="2">
              <a:buNone/>
            </a:pPr>
            <a:r>
              <a:rPr lang="en-US" dirty="0" smtClean="0">
                <a:solidFill>
                  <a:srgbClr val="00B050"/>
                </a:solidFill>
              </a:rPr>
              <a:t>* </a:t>
            </a:r>
            <a:r>
              <a:rPr lang="en-US" sz="1800" i="1" dirty="0" smtClean="0">
                <a:solidFill>
                  <a:srgbClr val="00B050"/>
                </a:solidFill>
              </a:rPr>
              <a:t>Should include spread sheets demonstrating financial and market viability (costs &amp; revenues)</a:t>
            </a:r>
            <a:endParaRPr lang="en-US" sz="18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 </a:t>
            </a:r>
            <a:r>
              <a:rPr lang="en-US" dirty="0" err="1" smtClean="0"/>
              <a:t>NUMBERS</a:t>
            </a:r>
            <a:r>
              <a:rPr lang="en-US" dirty="0" smtClean="0"/>
              <a:t> </a:t>
            </a:r>
            <a:r>
              <a:rPr lang="en-US" dirty="0" err="1" smtClean="0"/>
              <a:t>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Costs</a:t>
            </a:r>
          </a:p>
          <a:p>
            <a:r>
              <a:rPr lang="en-US" dirty="0" smtClean="0"/>
              <a:t>Financial Revenues</a:t>
            </a:r>
          </a:p>
          <a:p>
            <a:r>
              <a:rPr lang="en-US" dirty="0" smtClean="0"/>
              <a:t>Forecasted, Worst Case, Best Case</a:t>
            </a:r>
          </a:p>
          <a:p>
            <a:r>
              <a:rPr lang="en-US" dirty="0" smtClean="0"/>
              <a:t>Known Historical Data</a:t>
            </a:r>
          </a:p>
          <a:p>
            <a:r>
              <a:rPr lang="en-US" dirty="0" smtClean="0"/>
              <a:t>Extrapolated/Predicted Similar Data </a:t>
            </a:r>
            <a:r>
              <a:rPr lang="en-US" dirty="0"/>
              <a:t>W</a:t>
            </a:r>
            <a:r>
              <a:rPr lang="en-US" dirty="0" smtClean="0"/>
              <a:t>ith Rationale and Key Assumptions</a:t>
            </a:r>
          </a:p>
          <a:p>
            <a:r>
              <a:rPr lang="en-US" dirty="0" smtClean="0"/>
              <a:t>Must be rationale, reasonable, plausible and founded in reality.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ARIAL, 12 point Font</a:t>
            </a:r>
          </a:p>
          <a:p>
            <a:r>
              <a:rPr lang="en-US" dirty="0" smtClean="0"/>
              <a:t>Double Spaced</a:t>
            </a:r>
          </a:p>
          <a:p>
            <a:r>
              <a:rPr lang="en-US" dirty="0" smtClean="0"/>
              <a:t>Flush Left Margin</a:t>
            </a:r>
          </a:p>
          <a:p>
            <a:r>
              <a:rPr lang="en-US" dirty="0" smtClean="0"/>
              <a:t>Line Space Between Paragraphs</a:t>
            </a:r>
          </a:p>
          <a:p>
            <a:r>
              <a:rPr lang="en-US" dirty="0" smtClean="0"/>
              <a:t>Use Heading Titles</a:t>
            </a:r>
          </a:p>
          <a:p>
            <a:r>
              <a:rPr lang="en-US" dirty="0" smtClean="0"/>
              <a:t>Use Sub-Heading Titles where appropriate</a:t>
            </a:r>
          </a:p>
          <a:p>
            <a:r>
              <a:rPr lang="en-US" dirty="0" smtClean="0"/>
              <a:t>Use Table of Contents</a:t>
            </a:r>
          </a:p>
          <a:p>
            <a:r>
              <a:rPr lang="en-US" dirty="0" smtClean="0"/>
              <a:t>Use Harvard Style Referencing in line citations and Bibliography (reference list)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1032" name="Picture 8" descr="C:\Documents and Settings\weaverd\Local Settings\Temporary Internet Files\Content.IE5\0XUZ0TU3\MPj0442211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  <p:pic>
        <p:nvPicPr>
          <p:cNvPr id="1033" name="Picture 9" descr="C:\Documents and Settings\weaverd\Local Settings\Temporary Internet Files\Content.IE5\HRIAYXSH\MPj0182834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219200"/>
            <a:ext cx="2438400" cy="3657600"/>
          </a:xfrm>
          <a:prstGeom prst="rect">
            <a:avLst/>
          </a:prstGeom>
          <a:noFill/>
        </p:spPr>
      </p:pic>
      <p:pic>
        <p:nvPicPr>
          <p:cNvPr id="1034" name="Picture 10" descr="C:\Documents and Settings\weaverd\Local Settings\Temporary Internet Files\Content.IE5\HRIAYXSH\MPj0442299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81400"/>
            <a:ext cx="21844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164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Creating a Marketing Plan</vt:lpstr>
      <vt:lpstr>OUTLINE</vt:lpstr>
      <vt:lpstr>OVERVIEW</vt:lpstr>
      <vt:lpstr>The MARKETING PLAN</vt:lpstr>
      <vt:lpstr>NUMBERS NUMBERS NUMBERS</vt:lpstr>
      <vt:lpstr>FORMAT</vt:lpstr>
      <vt:lpstr>Thank You</vt:lpstr>
    </vt:vector>
  </TitlesOfParts>
  <Company>Malaspina University-College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Marketing Plan</dc:title>
  <dc:creator>weaverd</dc:creator>
  <cp:lastModifiedBy>weaverd</cp:lastModifiedBy>
  <cp:revision>2</cp:revision>
  <dcterms:created xsi:type="dcterms:W3CDTF">2009-10-13T17:45:24Z</dcterms:created>
  <dcterms:modified xsi:type="dcterms:W3CDTF">2009-10-13T17:58:32Z</dcterms:modified>
</cp:coreProperties>
</file>