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C884E-C101-45E7-B90E-002D5D617EB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7C96C4-113E-41B3-9353-A3A359264B40}">
      <dgm:prSet phldrT="[Text]"/>
      <dgm:spPr/>
      <dgm:t>
        <a:bodyPr/>
        <a:lstStyle/>
        <a:p>
          <a:r>
            <a:rPr lang="en-US" dirty="0" smtClean="0"/>
            <a:t>Salesperson Motivation</a:t>
          </a:r>
          <a:endParaRPr lang="en-US" dirty="0"/>
        </a:p>
      </dgm:t>
    </dgm:pt>
    <dgm:pt modelId="{FE061379-7F03-4120-A4A1-C138DEB3B7F6}" type="parTrans" cxnId="{B06C1876-B441-47C2-B4E6-769F83CC2879}">
      <dgm:prSet/>
      <dgm:spPr/>
      <dgm:t>
        <a:bodyPr/>
        <a:lstStyle/>
        <a:p>
          <a:endParaRPr lang="en-US"/>
        </a:p>
      </dgm:t>
    </dgm:pt>
    <dgm:pt modelId="{3D16DCB8-8895-4C14-BE9D-8B0B094E5686}" type="sibTrans" cxnId="{B06C1876-B441-47C2-B4E6-769F83CC2879}">
      <dgm:prSet/>
      <dgm:spPr/>
      <dgm:t>
        <a:bodyPr/>
        <a:lstStyle/>
        <a:p>
          <a:endParaRPr lang="en-US"/>
        </a:p>
      </dgm:t>
    </dgm:pt>
    <dgm:pt modelId="{4D762979-C0CD-4ABB-8D71-13D5799818B9}">
      <dgm:prSet phldrT="[Text]"/>
      <dgm:spPr/>
      <dgm:t>
        <a:bodyPr/>
        <a:lstStyle/>
        <a:p>
          <a:r>
            <a:rPr lang="en-US" dirty="0" smtClean="0"/>
            <a:t>Effort</a:t>
          </a:r>
          <a:endParaRPr lang="en-US" dirty="0"/>
        </a:p>
      </dgm:t>
    </dgm:pt>
    <dgm:pt modelId="{318C4F2E-E3F3-48D0-A095-95D9AEA170B5}" type="parTrans" cxnId="{C190C41C-7200-4367-8E97-C6D7D57E3D61}">
      <dgm:prSet/>
      <dgm:spPr/>
      <dgm:t>
        <a:bodyPr/>
        <a:lstStyle/>
        <a:p>
          <a:endParaRPr lang="en-US"/>
        </a:p>
      </dgm:t>
    </dgm:pt>
    <dgm:pt modelId="{0350FEE8-4C0B-4757-95EE-C94D78A555C7}" type="sibTrans" cxnId="{C190C41C-7200-4367-8E97-C6D7D57E3D61}">
      <dgm:prSet/>
      <dgm:spPr/>
      <dgm:t>
        <a:bodyPr/>
        <a:lstStyle/>
        <a:p>
          <a:endParaRPr lang="en-US"/>
        </a:p>
      </dgm:t>
    </dgm:pt>
    <dgm:pt modelId="{ABF2A563-32BF-4B73-B5E1-5F659083C269}">
      <dgm:prSet phldrT="[Text]"/>
      <dgm:spPr/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B0718887-A6DB-4DC6-8292-CBEDA13CFB84}" type="parTrans" cxnId="{3FA1C5A5-7118-43B5-BBBF-E0210D212ABE}">
      <dgm:prSet/>
      <dgm:spPr/>
      <dgm:t>
        <a:bodyPr/>
        <a:lstStyle/>
        <a:p>
          <a:endParaRPr lang="en-US"/>
        </a:p>
      </dgm:t>
    </dgm:pt>
    <dgm:pt modelId="{7D3024B5-13F8-41E0-981D-07F7ABA41518}" type="sibTrans" cxnId="{3FA1C5A5-7118-43B5-BBBF-E0210D212ABE}">
      <dgm:prSet/>
      <dgm:spPr/>
      <dgm:t>
        <a:bodyPr/>
        <a:lstStyle/>
        <a:p>
          <a:endParaRPr lang="en-US"/>
        </a:p>
      </dgm:t>
    </dgm:pt>
    <dgm:pt modelId="{044B2D53-431C-4AC2-A7E4-0EDFDAA627E0}">
      <dgm:prSet phldrT="[Text]"/>
      <dgm:spPr/>
      <dgm:t>
        <a:bodyPr/>
        <a:lstStyle/>
        <a:p>
          <a:r>
            <a:rPr lang="en-US" dirty="0" smtClean="0"/>
            <a:t>Rewards</a:t>
          </a:r>
          <a:endParaRPr lang="en-US" dirty="0"/>
        </a:p>
      </dgm:t>
    </dgm:pt>
    <dgm:pt modelId="{DFD4704F-CC04-47B7-8E54-AA6F9C3020A7}" type="parTrans" cxnId="{2BA23097-D49B-4BF4-93F2-3CF316191F09}">
      <dgm:prSet/>
      <dgm:spPr/>
      <dgm:t>
        <a:bodyPr/>
        <a:lstStyle/>
        <a:p>
          <a:endParaRPr lang="en-US"/>
        </a:p>
      </dgm:t>
    </dgm:pt>
    <dgm:pt modelId="{3DC23B11-B4A1-4012-8812-8DFD5C6C1B36}" type="sibTrans" cxnId="{2BA23097-D49B-4BF4-93F2-3CF316191F09}">
      <dgm:prSet/>
      <dgm:spPr/>
      <dgm:t>
        <a:bodyPr/>
        <a:lstStyle/>
        <a:p>
          <a:endParaRPr lang="en-US"/>
        </a:p>
      </dgm:t>
    </dgm:pt>
    <dgm:pt modelId="{EC6BFA56-57DB-46A0-BB9A-8B3022BC870E}">
      <dgm:prSet phldrT="[Text]"/>
      <dgm:spPr/>
      <dgm:t>
        <a:bodyPr/>
        <a:lstStyle/>
        <a:p>
          <a:r>
            <a:rPr lang="en-US" dirty="0" smtClean="0"/>
            <a:t>Satisfaction</a:t>
          </a:r>
          <a:endParaRPr lang="en-US" dirty="0"/>
        </a:p>
      </dgm:t>
    </dgm:pt>
    <dgm:pt modelId="{D0FCB8A5-58C7-4312-A313-0A4998C2DE78}" type="parTrans" cxnId="{B3959895-A63C-4202-BB6F-CE1F886AC200}">
      <dgm:prSet/>
      <dgm:spPr/>
      <dgm:t>
        <a:bodyPr/>
        <a:lstStyle/>
        <a:p>
          <a:endParaRPr lang="en-US"/>
        </a:p>
      </dgm:t>
    </dgm:pt>
    <dgm:pt modelId="{AB89DAC3-67D5-41CE-9630-8BE082688559}" type="sibTrans" cxnId="{B3959895-A63C-4202-BB6F-CE1F886AC200}">
      <dgm:prSet/>
      <dgm:spPr/>
      <dgm:t>
        <a:bodyPr/>
        <a:lstStyle/>
        <a:p>
          <a:endParaRPr lang="en-US"/>
        </a:p>
      </dgm:t>
    </dgm:pt>
    <dgm:pt modelId="{AFC39CE9-1E1A-4E0B-B1AB-2A5D79F5C0C9}">
      <dgm:prSet phldrT="[Text]"/>
      <dgm:spPr/>
      <dgm:t>
        <a:bodyPr/>
        <a:lstStyle/>
        <a:p>
          <a:r>
            <a:rPr lang="en-US" dirty="0" smtClean="0"/>
            <a:t>Expectancy</a:t>
          </a:r>
          <a:endParaRPr lang="en-US" dirty="0"/>
        </a:p>
      </dgm:t>
    </dgm:pt>
    <dgm:pt modelId="{8BA9CF39-B803-4D74-B171-2F2B1649C3D9}" type="parTrans" cxnId="{987688E9-A591-4966-8F41-00A0EE726F20}">
      <dgm:prSet/>
      <dgm:spPr/>
      <dgm:t>
        <a:bodyPr/>
        <a:lstStyle/>
        <a:p>
          <a:endParaRPr lang="en-US"/>
        </a:p>
      </dgm:t>
    </dgm:pt>
    <dgm:pt modelId="{330D1CF4-F43F-4780-9717-EEB2CE43FA5F}" type="sibTrans" cxnId="{987688E9-A591-4966-8F41-00A0EE726F20}">
      <dgm:prSet/>
      <dgm:spPr/>
      <dgm:t>
        <a:bodyPr/>
        <a:lstStyle/>
        <a:p>
          <a:endParaRPr lang="en-US"/>
        </a:p>
      </dgm:t>
    </dgm:pt>
    <dgm:pt modelId="{9432387F-5E59-463B-B473-E0CA0E35C43A}">
      <dgm:prSet phldrT="[Text]"/>
      <dgm:spPr/>
      <dgm:t>
        <a:bodyPr/>
        <a:lstStyle/>
        <a:p>
          <a:r>
            <a:rPr lang="en-US" dirty="0" smtClean="0"/>
            <a:t>Valence</a:t>
          </a:r>
          <a:endParaRPr lang="en-US" dirty="0"/>
        </a:p>
      </dgm:t>
    </dgm:pt>
    <dgm:pt modelId="{683F6170-2E0D-42B0-B218-2AFCAF30F2C7}" type="parTrans" cxnId="{9B3BC1F2-7E0F-4CF0-8FC6-1F5CA3C89EFA}">
      <dgm:prSet/>
      <dgm:spPr/>
      <dgm:t>
        <a:bodyPr/>
        <a:lstStyle/>
        <a:p>
          <a:endParaRPr lang="en-US"/>
        </a:p>
      </dgm:t>
    </dgm:pt>
    <dgm:pt modelId="{31DE0CB0-4FC4-45DE-A018-4758691A1673}" type="sibTrans" cxnId="{9B3BC1F2-7E0F-4CF0-8FC6-1F5CA3C89EFA}">
      <dgm:prSet/>
      <dgm:spPr/>
      <dgm:t>
        <a:bodyPr/>
        <a:lstStyle/>
        <a:p>
          <a:endParaRPr lang="en-US"/>
        </a:p>
      </dgm:t>
    </dgm:pt>
    <dgm:pt modelId="{EF1AB926-3A07-47E6-BB84-B0F871242D4E}">
      <dgm:prSet phldrT="[Text]"/>
      <dgm:spPr/>
      <dgm:t>
        <a:bodyPr/>
        <a:lstStyle/>
        <a:p>
          <a:r>
            <a:rPr lang="en-US" dirty="0" smtClean="0"/>
            <a:t>Instrumentality</a:t>
          </a:r>
          <a:endParaRPr lang="en-US" dirty="0"/>
        </a:p>
      </dgm:t>
    </dgm:pt>
    <dgm:pt modelId="{AF555D12-EE03-4A3B-AF15-7C2FC6A7B767}" type="parTrans" cxnId="{8AFAC029-A56E-404D-A957-B1B0B75436FB}">
      <dgm:prSet/>
      <dgm:spPr/>
      <dgm:t>
        <a:bodyPr/>
        <a:lstStyle/>
        <a:p>
          <a:endParaRPr lang="en-US"/>
        </a:p>
      </dgm:t>
    </dgm:pt>
    <dgm:pt modelId="{8AC4C35F-A515-4091-8E6D-7CCF65EF1EAC}" type="sibTrans" cxnId="{8AFAC029-A56E-404D-A957-B1B0B75436FB}">
      <dgm:prSet/>
      <dgm:spPr/>
      <dgm:t>
        <a:bodyPr/>
        <a:lstStyle/>
        <a:p>
          <a:endParaRPr lang="en-US"/>
        </a:p>
      </dgm:t>
    </dgm:pt>
    <dgm:pt modelId="{3AC0E879-CD27-43EE-A27B-4FC3D2AE0871}" type="pres">
      <dgm:prSet presAssocID="{72FC884E-C101-45E7-B90E-002D5D617EB6}" presName="diagram" presStyleCnt="0">
        <dgm:presLayoutVars>
          <dgm:dir/>
          <dgm:resizeHandles val="exact"/>
        </dgm:presLayoutVars>
      </dgm:prSet>
      <dgm:spPr/>
    </dgm:pt>
    <dgm:pt modelId="{E7FE977E-56BB-46B5-BCF8-6E826279D1C3}" type="pres">
      <dgm:prSet presAssocID="{2C7C96C4-113E-41B3-9353-A3A359264B40}" presName="node" presStyleLbl="node1" presStyleIdx="0" presStyleCnt="8" custScaleX="79336" custScaleY="16127" custLinFactNeighborX="-10127" custLinFactNeighborY="-16341">
        <dgm:presLayoutVars>
          <dgm:bulletEnabled val="1"/>
        </dgm:presLayoutVars>
      </dgm:prSet>
      <dgm:spPr/>
    </dgm:pt>
    <dgm:pt modelId="{8C5984FD-9C20-4D96-8F97-C74AB653078D}" type="pres">
      <dgm:prSet presAssocID="{3D16DCB8-8895-4C14-BE9D-8B0B094E5686}" presName="sibTrans" presStyleCnt="0"/>
      <dgm:spPr/>
    </dgm:pt>
    <dgm:pt modelId="{929BDCB6-1615-4EC0-BE6F-62B4A2298C05}" type="pres">
      <dgm:prSet presAssocID="{4D762979-C0CD-4ABB-8D71-13D5799818B9}" presName="node" presStyleLbl="node1" presStyleIdx="1" presStyleCnt="8" custScaleX="24923" custScaleY="20711" custLinFactNeighborX="-89349" custLinFactNeighborY="7969">
        <dgm:presLayoutVars>
          <dgm:bulletEnabled val="1"/>
        </dgm:presLayoutVars>
      </dgm:prSet>
      <dgm:spPr/>
    </dgm:pt>
    <dgm:pt modelId="{AAB04099-722A-45AF-8210-5BA9C66F45EB}" type="pres">
      <dgm:prSet presAssocID="{0350FEE8-4C0B-4757-95EE-C94D78A555C7}" presName="sibTrans" presStyleCnt="0"/>
      <dgm:spPr/>
    </dgm:pt>
    <dgm:pt modelId="{54B22398-7D07-48EF-A41B-5905A9BA9760}" type="pres">
      <dgm:prSet presAssocID="{ABF2A563-32BF-4B73-B5E1-5F659083C269}" presName="node" presStyleLbl="node1" presStyleIdx="2" presStyleCnt="8" custScaleX="24412" custScaleY="25464" custLinFactNeighborX="-8577" custLinFactNeighborY="-2954">
        <dgm:presLayoutVars>
          <dgm:bulletEnabled val="1"/>
        </dgm:presLayoutVars>
      </dgm:prSet>
      <dgm:spPr/>
    </dgm:pt>
    <dgm:pt modelId="{C30B4EA4-7C24-4FDA-BD5C-A7D9B2C7FA6F}" type="pres">
      <dgm:prSet presAssocID="{7D3024B5-13F8-41E0-981D-07F7ABA41518}" presName="sibTrans" presStyleCnt="0"/>
      <dgm:spPr/>
    </dgm:pt>
    <dgm:pt modelId="{393575F9-E0FE-456C-B80A-D29DABD14DEC}" type="pres">
      <dgm:prSet presAssocID="{044B2D53-431C-4AC2-A7E4-0EDFDAA627E0}" presName="node" presStyleLbl="node1" presStyleIdx="3" presStyleCnt="8" custScaleX="26150" custScaleY="21585" custLinFactNeighborX="-42989" custLinFactNeighborY="26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6755B-519C-42B9-A69F-2A7D6D835D80}" type="pres">
      <dgm:prSet presAssocID="{3DC23B11-B4A1-4012-8812-8DFD5C6C1B36}" presName="sibTrans" presStyleCnt="0"/>
      <dgm:spPr/>
    </dgm:pt>
    <dgm:pt modelId="{C33B36A3-3E9A-4C94-94AE-31E37B030915}" type="pres">
      <dgm:prSet presAssocID="{EC6BFA56-57DB-46A0-BB9A-8B3022BC870E}" presName="node" presStyleLbl="node1" presStyleIdx="4" presStyleCnt="8" custScaleX="26570" custScaleY="20412" custLinFactNeighborX="-82123" custLinFactNeighborY="61383">
        <dgm:presLayoutVars>
          <dgm:bulletEnabled val="1"/>
        </dgm:presLayoutVars>
      </dgm:prSet>
      <dgm:spPr/>
    </dgm:pt>
    <dgm:pt modelId="{11674376-48F9-427C-9553-F8B72C68EE4E}" type="pres">
      <dgm:prSet presAssocID="{AB89DAC3-67D5-41CE-9630-8BE082688559}" presName="sibTrans" presStyleCnt="0"/>
      <dgm:spPr/>
    </dgm:pt>
    <dgm:pt modelId="{301F2D8B-4248-4BB9-BA93-3DB5CAF75CA8}" type="pres">
      <dgm:prSet presAssocID="{AFC39CE9-1E1A-4E0B-B1AB-2A5D79F5C0C9}" presName="node" presStyleLbl="node1" presStyleIdx="5" presStyleCnt="8" custScaleX="28199" custScaleY="17738" custLinFactNeighborX="49455" custLinFactNeighborY="-56560">
        <dgm:presLayoutVars>
          <dgm:bulletEnabled val="1"/>
        </dgm:presLayoutVars>
      </dgm:prSet>
      <dgm:spPr/>
    </dgm:pt>
    <dgm:pt modelId="{9BFC04F8-8886-419A-80E1-AA4E9994816F}" type="pres">
      <dgm:prSet presAssocID="{330D1CF4-F43F-4780-9717-EEB2CE43FA5F}" presName="sibTrans" presStyleCnt="0"/>
      <dgm:spPr/>
    </dgm:pt>
    <dgm:pt modelId="{A6A0009A-0D0A-4C2C-B6FF-446EF9EE082A}" type="pres">
      <dgm:prSet presAssocID="{9432387F-5E59-463B-B473-E0CA0E35C43A}" presName="node" presStyleLbl="node1" presStyleIdx="6" presStyleCnt="8" custScaleX="32152" custScaleY="22849" custLinFactNeighborX="10198" custLinFactNeighborY="-2756">
        <dgm:presLayoutVars>
          <dgm:bulletEnabled val="1"/>
        </dgm:presLayoutVars>
      </dgm:prSet>
      <dgm:spPr/>
    </dgm:pt>
    <dgm:pt modelId="{BDC66CF7-20E5-460D-99E7-D8A0147893F2}" type="pres">
      <dgm:prSet presAssocID="{31DE0CB0-4FC4-45DE-A018-4758691A1673}" presName="sibTrans" presStyleCnt="0"/>
      <dgm:spPr/>
    </dgm:pt>
    <dgm:pt modelId="{F426147D-ED5D-4B6F-A8F3-984192910FD3}" type="pres">
      <dgm:prSet presAssocID="{EF1AB926-3A07-47E6-BB84-B0F871242D4E}" presName="node" presStyleLbl="node1" presStyleIdx="7" presStyleCnt="8" custScaleX="31258" custScaleY="19047" custLinFactNeighborX="-31954" custLinFactNeighborY="-27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E00D02-A50D-4070-94D4-945921DC476E}" type="presOf" srcId="{AFC39CE9-1E1A-4E0B-B1AB-2A5D79F5C0C9}" destId="{301F2D8B-4248-4BB9-BA93-3DB5CAF75CA8}" srcOrd="0" destOrd="0" presId="urn:microsoft.com/office/officeart/2005/8/layout/default"/>
    <dgm:cxn modelId="{2B683E80-6424-474B-A725-527433B47378}" type="presOf" srcId="{044B2D53-431C-4AC2-A7E4-0EDFDAA627E0}" destId="{393575F9-E0FE-456C-B80A-D29DABD14DEC}" srcOrd="0" destOrd="0" presId="urn:microsoft.com/office/officeart/2005/8/layout/default"/>
    <dgm:cxn modelId="{AA314C93-23CF-40EC-8697-8403E9BC24AA}" type="presOf" srcId="{72FC884E-C101-45E7-B90E-002D5D617EB6}" destId="{3AC0E879-CD27-43EE-A27B-4FC3D2AE0871}" srcOrd="0" destOrd="0" presId="urn:microsoft.com/office/officeart/2005/8/layout/default"/>
    <dgm:cxn modelId="{B06C1876-B441-47C2-B4E6-769F83CC2879}" srcId="{72FC884E-C101-45E7-B90E-002D5D617EB6}" destId="{2C7C96C4-113E-41B3-9353-A3A359264B40}" srcOrd="0" destOrd="0" parTransId="{FE061379-7F03-4120-A4A1-C138DEB3B7F6}" sibTransId="{3D16DCB8-8895-4C14-BE9D-8B0B094E5686}"/>
    <dgm:cxn modelId="{9CB1E194-6D01-4081-9C64-9D6DC300D26D}" type="presOf" srcId="{ABF2A563-32BF-4B73-B5E1-5F659083C269}" destId="{54B22398-7D07-48EF-A41B-5905A9BA9760}" srcOrd="0" destOrd="0" presId="urn:microsoft.com/office/officeart/2005/8/layout/default"/>
    <dgm:cxn modelId="{A75E91FA-C3E9-4998-A2C0-7F6529787FBC}" type="presOf" srcId="{2C7C96C4-113E-41B3-9353-A3A359264B40}" destId="{E7FE977E-56BB-46B5-BCF8-6E826279D1C3}" srcOrd="0" destOrd="0" presId="urn:microsoft.com/office/officeart/2005/8/layout/default"/>
    <dgm:cxn modelId="{8AFAC029-A56E-404D-A957-B1B0B75436FB}" srcId="{72FC884E-C101-45E7-B90E-002D5D617EB6}" destId="{EF1AB926-3A07-47E6-BB84-B0F871242D4E}" srcOrd="7" destOrd="0" parTransId="{AF555D12-EE03-4A3B-AF15-7C2FC6A7B767}" sibTransId="{8AC4C35F-A515-4091-8E6D-7CCF65EF1EAC}"/>
    <dgm:cxn modelId="{BEDBFBC6-3F2E-4BB8-B594-3E2413A18781}" type="presOf" srcId="{9432387F-5E59-463B-B473-E0CA0E35C43A}" destId="{A6A0009A-0D0A-4C2C-B6FF-446EF9EE082A}" srcOrd="0" destOrd="0" presId="urn:microsoft.com/office/officeart/2005/8/layout/default"/>
    <dgm:cxn modelId="{987688E9-A591-4966-8F41-00A0EE726F20}" srcId="{72FC884E-C101-45E7-B90E-002D5D617EB6}" destId="{AFC39CE9-1E1A-4E0B-B1AB-2A5D79F5C0C9}" srcOrd="5" destOrd="0" parTransId="{8BA9CF39-B803-4D74-B171-2F2B1649C3D9}" sibTransId="{330D1CF4-F43F-4780-9717-EEB2CE43FA5F}"/>
    <dgm:cxn modelId="{2BA23097-D49B-4BF4-93F2-3CF316191F09}" srcId="{72FC884E-C101-45E7-B90E-002D5D617EB6}" destId="{044B2D53-431C-4AC2-A7E4-0EDFDAA627E0}" srcOrd="3" destOrd="0" parTransId="{DFD4704F-CC04-47B7-8E54-AA6F9C3020A7}" sibTransId="{3DC23B11-B4A1-4012-8812-8DFD5C6C1B36}"/>
    <dgm:cxn modelId="{C190C41C-7200-4367-8E97-C6D7D57E3D61}" srcId="{72FC884E-C101-45E7-B90E-002D5D617EB6}" destId="{4D762979-C0CD-4ABB-8D71-13D5799818B9}" srcOrd="1" destOrd="0" parTransId="{318C4F2E-E3F3-48D0-A095-95D9AEA170B5}" sibTransId="{0350FEE8-4C0B-4757-95EE-C94D78A555C7}"/>
    <dgm:cxn modelId="{9B3BC1F2-7E0F-4CF0-8FC6-1F5CA3C89EFA}" srcId="{72FC884E-C101-45E7-B90E-002D5D617EB6}" destId="{9432387F-5E59-463B-B473-E0CA0E35C43A}" srcOrd="6" destOrd="0" parTransId="{683F6170-2E0D-42B0-B218-2AFCAF30F2C7}" sibTransId="{31DE0CB0-4FC4-45DE-A018-4758691A1673}"/>
    <dgm:cxn modelId="{CEB25320-F918-43BD-8175-9ABAFAB45E86}" type="presOf" srcId="{EF1AB926-3A07-47E6-BB84-B0F871242D4E}" destId="{F426147D-ED5D-4B6F-A8F3-984192910FD3}" srcOrd="0" destOrd="0" presId="urn:microsoft.com/office/officeart/2005/8/layout/default"/>
    <dgm:cxn modelId="{B3959895-A63C-4202-BB6F-CE1F886AC200}" srcId="{72FC884E-C101-45E7-B90E-002D5D617EB6}" destId="{EC6BFA56-57DB-46A0-BB9A-8B3022BC870E}" srcOrd="4" destOrd="0" parTransId="{D0FCB8A5-58C7-4312-A313-0A4998C2DE78}" sibTransId="{AB89DAC3-67D5-41CE-9630-8BE082688559}"/>
    <dgm:cxn modelId="{66609D48-53D5-442A-93A0-6902FAD1EDBC}" type="presOf" srcId="{4D762979-C0CD-4ABB-8D71-13D5799818B9}" destId="{929BDCB6-1615-4EC0-BE6F-62B4A2298C05}" srcOrd="0" destOrd="0" presId="urn:microsoft.com/office/officeart/2005/8/layout/default"/>
    <dgm:cxn modelId="{D6C25DB8-99B5-4917-A1D7-BEB9A9EE518A}" type="presOf" srcId="{EC6BFA56-57DB-46A0-BB9A-8B3022BC870E}" destId="{C33B36A3-3E9A-4C94-94AE-31E37B030915}" srcOrd="0" destOrd="0" presId="urn:microsoft.com/office/officeart/2005/8/layout/default"/>
    <dgm:cxn modelId="{3FA1C5A5-7118-43B5-BBBF-E0210D212ABE}" srcId="{72FC884E-C101-45E7-B90E-002D5D617EB6}" destId="{ABF2A563-32BF-4B73-B5E1-5F659083C269}" srcOrd="2" destOrd="0" parTransId="{B0718887-A6DB-4DC6-8292-CBEDA13CFB84}" sibTransId="{7D3024B5-13F8-41E0-981D-07F7ABA41518}"/>
    <dgm:cxn modelId="{C83836F3-C829-4233-BF4F-F39C20F05BF8}" type="presParOf" srcId="{3AC0E879-CD27-43EE-A27B-4FC3D2AE0871}" destId="{E7FE977E-56BB-46B5-BCF8-6E826279D1C3}" srcOrd="0" destOrd="0" presId="urn:microsoft.com/office/officeart/2005/8/layout/default"/>
    <dgm:cxn modelId="{803399D4-6C05-43B5-8424-72B17FC757AD}" type="presParOf" srcId="{3AC0E879-CD27-43EE-A27B-4FC3D2AE0871}" destId="{8C5984FD-9C20-4D96-8F97-C74AB653078D}" srcOrd="1" destOrd="0" presId="urn:microsoft.com/office/officeart/2005/8/layout/default"/>
    <dgm:cxn modelId="{A652F896-D2CD-4BA9-976A-8EB4528FD13C}" type="presParOf" srcId="{3AC0E879-CD27-43EE-A27B-4FC3D2AE0871}" destId="{929BDCB6-1615-4EC0-BE6F-62B4A2298C05}" srcOrd="2" destOrd="0" presId="urn:microsoft.com/office/officeart/2005/8/layout/default"/>
    <dgm:cxn modelId="{36074F4A-E1A2-4B52-B71D-3F741E6112B1}" type="presParOf" srcId="{3AC0E879-CD27-43EE-A27B-4FC3D2AE0871}" destId="{AAB04099-722A-45AF-8210-5BA9C66F45EB}" srcOrd="3" destOrd="0" presId="urn:microsoft.com/office/officeart/2005/8/layout/default"/>
    <dgm:cxn modelId="{4203BDB6-799E-4B9E-A9B1-1FDC2A7FADE0}" type="presParOf" srcId="{3AC0E879-CD27-43EE-A27B-4FC3D2AE0871}" destId="{54B22398-7D07-48EF-A41B-5905A9BA9760}" srcOrd="4" destOrd="0" presId="urn:microsoft.com/office/officeart/2005/8/layout/default"/>
    <dgm:cxn modelId="{0904762B-010E-427A-8090-15A5EF297692}" type="presParOf" srcId="{3AC0E879-CD27-43EE-A27B-4FC3D2AE0871}" destId="{C30B4EA4-7C24-4FDA-BD5C-A7D9B2C7FA6F}" srcOrd="5" destOrd="0" presId="urn:microsoft.com/office/officeart/2005/8/layout/default"/>
    <dgm:cxn modelId="{C358E2EB-98E8-42D9-A589-634AFCA03E14}" type="presParOf" srcId="{3AC0E879-CD27-43EE-A27B-4FC3D2AE0871}" destId="{393575F9-E0FE-456C-B80A-D29DABD14DEC}" srcOrd="6" destOrd="0" presId="urn:microsoft.com/office/officeart/2005/8/layout/default"/>
    <dgm:cxn modelId="{AA56A7CB-92BD-44A7-938B-192A623B0543}" type="presParOf" srcId="{3AC0E879-CD27-43EE-A27B-4FC3D2AE0871}" destId="{3456755B-519C-42B9-A69F-2A7D6D835D80}" srcOrd="7" destOrd="0" presId="urn:microsoft.com/office/officeart/2005/8/layout/default"/>
    <dgm:cxn modelId="{0DEDE6CC-857D-4D4B-9D7E-000A5D3D3FC6}" type="presParOf" srcId="{3AC0E879-CD27-43EE-A27B-4FC3D2AE0871}" destId="{C33B36A3-3E9A-4C94-94AE-31E37B030915}" srcOrd="8" destOrd="0" presId="urn:microsoft.com/office/officeart/2005/8/layout/default"/>
    <dgm:cxn modelId="{99CEF91B-5A70-40B0-BC7B-EE00863A497C}" type="presParOf" srcId="{3AC0E879-CD27-43EE-A27B-4FC3D2AE0871}" destId="{11674376-48F9-427C-9553-F8B72C68EE4E}" srcOrd="9" destOrd="0" presId="urn:microsoft.com/office/officeart/2005/8/layout/default"/>
    <dgm:cxn modelId="{920EC26C-7CC5-4AE2-8E24-A87899A1D7D2}" type="presParOf" srcId="{3AC0E879-CD27-43EE-A27B-4FC3D2AE0871}" destId="{301F2D8B-4248-4BB9-BA93-3DB5CAF75CA8}" srcOrd="10" destOrd="0" presId="urn:microsoft.com/office/officeart/2005/8/layout/default"/>
    <dgm:cxn modelId="{7F23E134-FE93-4CF9-AFF9-53594435FD53}" type="presParOf" srcId="{3AC0E879-CD27-43EE-A27B-4FC3D2AE0871}" destId="{9BFC04F8-8886-419A-80E1-AA4E9994816F}" srcOrd="11" destOrd="0" presId="urn:microsoft.com/office/officeart/2005/8/layout/default"/>
    <dgm:cxn modelId="{54CE2C12-39D8-47A4-88BA-6306D915BAF9}" type="presParOf" srcId="{3AC0E879-CD27-43EE-A27B-4FC3D2AE0871}" destId="{A6A0009A-0D0A-4C2C-B6FF-446EF9EE082A}" srcOrd="12" destOrd="0" presId="urn:microsoft.com/office/officeart/2005/8/layout/default"/>
    <dgm:cxn modelId="{F884867D-BE6A-4C2D-9536-9A38DBE5BCCD}" type="presParOf" srcId="{3AC0E879-CD27-43EE-A27B-4FC3D2AE0871}" destId="{BDC66CF7-20E5-460D-99E7-D8A0147893F2}" srcOrd="13" destOrd="0" presId="urn:microsoft.com/office/officeart/2005/8/layout/default"/>
    <dgm:cxn modelId="{F4F26C61-A3C7-4230-9413-F8B317D2C471}" type="presParOf" srcId="{3AC0E879-CD27-43EE-A27B-4FC3D2AE0871}" destId="{F426147D-ED5D-4B6F-A8F3-984192910FD3}" srcOrd="1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F5C90-1B96-4B8D-B233-B2BE7585A8C5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EA7E-3BF3-4471-B13B-3ED339B06A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DA4132-F16C-45B8-913D-B24920A20CBC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32C5B3-6015-4E28-A8A4-A19E2C1706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Sales Management</a:t>
            </a:r>
            <a:br>
              <a:rPr lang="en-US" dirty="0" smtClean="0"/>
            </a:br>
            <a:r>
              <a:rPr lang="en-US" dirty="0" smtClean="0"/>
              <a:t>Motivating Salespeople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 Duane Weaver</a:t>
            </a:r>
          </a:p>
          <a:p>
            <a:r>
              <a:rPr lang="en-US" sz="2600" dirty="0" smtClean="0"/>
              <a:t>Materials adopted from “Sales management in Canada”, Mackenzie, H.F. , 2008</a:t>
            </a:r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Activity</a:t>
            </a:r>
          </a:p>
          <a:p>
            <a:r>
              <a:rPr lang="en-US" dirty="0" smtClean="0"/>
              <a:t>General Model of Sales Motivation</a:t>
            </a:r>
          </a:p>
          <a:p>
            <a:r>
              <a:rPr lang="en-US" dirty="0" smtClean="0"/>
              <a:t>Specific Factors of Sales Motivation</a:t>
            </a:r>
          </a:p>
          <a:p>
            <a:r>
              <a:rPr lang="en-US" dirty="0" smtClean="0"/>
              <a:t>Individual Motives</a:t>
            </a:r>
          </a:p>
          <a:p>
            <a:r>
              <a:rPr lang="en-US" dirty="0" smtClean="0"/>
              <a:t>Quotas, Contests and Rewards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and Activity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“In the context of sales management, </a:t>
            </a:r>
            <a:r>
              <a:rPr lang="en-US" sz="3500" b="1" dirty="0" smtClean="0"/>
              <a:t>motivation</a:t>
            </a:r>
            <a:r>
              <a:rPr lang="en-US" sz="3500" dirty="0" smtClean="0"/>
              <a:t> can be defined as an internal drive to initiate and expend sufficient effort over time to perform appropriate selling activities to accomplish specific sales objectives.” </a:t>
            </a:r>
            <a:r>
              <a:rPr lang="en-US" sz="2400" dirty="0" smtClean="0"/>
              <a:t>(Mackenzie, 2008, p. 254)</a:t>
            </a:r>
            <a:endParaRPr lang="en-US" sz="2200" dirty="0" smtClean="0"/>
          </a:p>
          <a:p>
            <a:pPr algn="r">
              <a:buNone/>
            </a:pPr>
            <a:endParaRPr lang="en-US" sz="2400" dirty="0" smtClean="0"/>
          </a:p>
          <a:p>
            <a:r>
              <a:rPr lang="en-US" sz="2800" dirty="0" smtClean="0"/>
              <a:t>Motivation has:  intensity, persistence, and direction</a:t>
            </a:r>
          </a:p>
          <a:p>
            <a:endParaRPr lang="en-US" sz="2800" dirty="0" smtClean="0"/>
          </a:p>
          <a:p>
            <a:r>
              <a:rPr lang="en-US" sz="2800" dirty="0" smtClean="0"/>
              <a:t>Performance = Opportunity X Ability X Motivation</a:t>
            </a:r>
          </a:p>
          <a:p>
            <a:endParaRPr lang="en-US" sz="2800" dirty="0" smtClean="0"/>
          </a:p>
          <a:p>
            <a:r>
              <a:rPr lang="en-US" sz="2800" dirty="0" smtClean="0"/>
              <a:t>“…the sales manager’s responsibility is to manage the motivation of individual salespeople” </a:t>
            </a:r>
            <a:r>
              <a:rPr lang="en-US" sz="2400" dirty="0" smtClean="0"/>
              <a:t>(Mackenzie, 2008, p. 254)</a:t>
            </a:r>
            <a:endParaRPr lang="en-US" sz="3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Model of Sales Motivation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1181100" y="1866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1181894" y="3009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258094" y="5599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258094" y="4304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1600200" y="30480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524001" y="43434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362200" y="4953000"/>
            <a:ext cx="1676400" cy="458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228600" y="62484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-2171700" y="3848100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8600" y="1447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Factors of Sales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 Value</a:t>
            </a:r>
          </a:p>
          <a:p>
            <a:pPr lvl="1"/>
            <a:r>
              <a:rPr lang="en-US" dirty="0" smtClean="0"/>
              <a:t>Skill Variety</a:t>
            </a:r>
          </a:p>
          <a:p>
            <a:pPr lvl="1"/>
            <a:r>
              <a:rPr lang="en-US" dirty="0" smtClean="0"/>
              <a:t>Autonomy</a:t>
            </a:r>
          </a:p>
          <a:p>
            <a:pPr lvl="1"/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Feedback</a:t>
            </a:r>
          </a:p>
          <a:p>
            <a:r>
              <a:rPr lang="en-US" dirty="0" smtClean="0"/>
              <a:t>Individual Factors</a:t>
            </a:r>
          </a:p>
          <a:p>
            <a:pPr lvl="1"/>
            <a:r>
              <a:rPr lang="en-US" dirty="0" smtClean="0"/>
              <a:t>Individual Motives</a:t>
            </a:r>
          </a:p>
          <a:p>
            <a:pPr lvl="1"/>
            <a:r>
              <a:rPr lang="en-US" dirty="0" smtClean="0"/>
              <a:t>Career Stage</a:t>
            </a:r>
          </a:p>
          <a:p>
            <a:pPr lvl="2"/>
            <a:r>
              <a:rPr lang="en-US" dirty="0" smtClean="0"/>
              <a:t>Exploration</a:t>
            </a:r>
          </a:p>
          <a:p>
            <a:pPr lvl="2"/>
            <a:r>
              <a:rPr lang="en-US" dirty="0" smtClean="0"/>
              <a:t>Establishment</a:t>
            </a:r>
          </a:p>
          <a:p>
            <a:pPr lvl="2"/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Disengagement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Quotas, Contests and Rewards</a:t>
            </a:r>
            <a:br>
              <a:rPr lang="en-US" dirty="0" smtClean="0"/>
            </a:br>
            <a:r>
              <a:rPr lang="en-US" dirty="0" smtClean="0"/>
              <a:t>Slide1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Quota – quantitative goal assigned to an individual salesperson</a:t>
            </a:r>
          </a:p>
          <a:p>
            <a:pPr lvl="1"/>
            <a:r>
              <a:rPr lang="en-US" dirty="0" smtClean="0"/>
              <a:t>Motivate salespeople to achieve  superior performance</a:t>
            </a:r>
          </a:p>
          <a:p>
            <a:pPr lvl="1"/>
            <a:r>
              <a:rPr lang="en-US" dirty="0" smtClean="0"/>
              <a:t>Provide direction to salespeople so they know what is important</a:t>
            </a:r>
          </a:p>
          <a:p>
            <a:pPr lvl="1"/>
            <a:r>
              <a:rPr lang="en-US" dirty="0" smtClean="0"/>
              <a:t>Types:  Sales Volume, Profit-Based, Activity Based </a:t>
            </a:r>
            <a:r>
              <a:rPr lang="en-US" sz="1600" dirty="0" smtClean="0"/>
              <a:t>(see p.269)</a:t>
            </a:r>
          </a:p>
          <a:p>
            <a:r>
              <a:rPr lang="en-US" dirty="0" smtClean="0"/>
              <a:t>Contests</a:t>
            </a:r>
          </a:p>
          <a:p>
            <a:pPr lvl="1"/>
            <a:r>
              <a:rPr lang="en-US" dirty="0" smtClean="0"/>
              <a:t>Usually short term</a:t>
            </a:r>
          </a:p>
          <a:p>
            <a:pPr lvl="1"/>
            <a:r>
              <a:rPr lang="en-US" dirty="0" smtClean="0"/>
              <a:t>Tend to be popular among salespeople</a:t>
            </a:r>
          </a:p>
          <a:p>
            <a:pPr lvl="1"/>
            <a:r>
              <a:rPr lang="en-US" dirty="0" smtClean="0"/>
              <a:t>Should not be part of total compensation package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Quotas, Contests and Rewards</a:t>
            </a:r>
            <a:br>
              <a:rPr lang="en-US" dirty="0" smtClean="0"/>
            </a:br>
            <a:r>
              <a:rPr lang="en-US" dirty="0" smtClean="0"/>
              <a:t>Slide 2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Rewarding Decisions:</a:t>
            </a:r>
          </a:p>
          <a:p>
            <a:pPr lvl="1"/>
            <a:r>
              <a:rPr lang="en-US" dirty="0" smtClean="0"/>
              <a:t>Who is eligible?</a:t>
            </a:r>
          </a:p>
          <a:p>
            <a:pPr lvl="1"/>
            <a:r>
              <a:rPr lang="en-US" dirty="0" smtClean="0"/>
              <a:t>What will prize or award be?</a:t>
            </a:r>
          </a:p>
          <a:p>
            <a:pPr lvl="1"/>
            <a:r>
              <a:rPr lang="en-US" dirty="0" smtClean="0"/>
              <a:t>How many win?</a:t>
            </a:r>
          </a:p>
          <a:p>
            <a:pPr lvl="1"/>
            <a:r>
              <a:rPr lang="en-US" dirty="0" smtClean="0"/>
              <a:t>Where and when presented?</a:t>
            </a:r>
          </a:p>
          <a:p>
            <a:r>
              <a:rPr lang="en-US" dirty="0" smtClean="0"/>
              <a:t>Benefits of Tangible Incentives:</a:t>
            </a:r>
          </a:p>
          <a:p>
            <a:pPr lvl="1"/>
            <a:r>
              <a:rPr lang="en-US" dirty="0" smtClean="0"/>
              <a:t>Justifiability (can’t buy but worthwhile)</a:t>
            </a:r>
          </a:p>
          <a:p>
            <a:pPr lvl="1"/>
            <a:r>
              <a:rPr lang="en-US" dirty="0" smtClean="0"/>
              <a:t>Social Reinforcement (high visibility – e.g. Callaway Clubs)</a:t>
            </a:r>
          </a:p>
          <a:p>
            <a:pPr lvl="1"/>
            <a:r>
              <a:rPr lang="en-US" dirty="0" err="1" smtClean="0"/>
              <a:t>Evaluability</a:t>
            </a:r>
            <a:r>
              <a:rPr lang="en-US" dirty="0" smtClean="0"/>
              <a:t> –the harder a salesperson works to get a reward the greater the  perceived value of reward to them.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weaverd\Local Settings\Temporary Internet Files\Content.IE5\I4CD76YB\MPj04388820000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4597400" cy="6896100"/>
          </a:xfrm>
          <a:prstGeom prst="rect">
            <a:avLst/>
          </a:prstGeom>
          <a:noFill/>
        </p:spPr>
      </p:pic>
      <p:pic>
        <p:nvPicPr>
          <p:cNvPr id="1029" name="Picture 5" descr="C:\Documents and Settings\weaverd\Local Settings\Temporary Internet Files\Content.IE5\JOPPS16H\MPj0409016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0926" y="0"/>
            <a:ext cx="457423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		  Thanks!</a:t>
            </a:r>
            <a:endParaRPr lang="en-US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296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Sales Management Motivating Salespeople</vt:lpstr>
      <vt:lpstr>Outline</vt:lpstr>
      <vt:lpstr>Motivation and Activity </vt:lpstr>
      <vt:lpstr>General Model of Sales Motivation </vt:lpstr>
      <vt:lpstr>Specific Factors of Sales Motivation</vt:lpstr>
      <vt:lpstr>Quotas, Contests and Rewards Slide1 of 2</vt:lpstr>
      <vt:lpstr>Quotas, Contests and Rewards Slide 2 of 2</vt:lpstr>
      <vt:lpstr>    Thanks!</vt:lpstr>
    </vt:vector>
  </TitlesOfParts>
  <Company>Malaspina University-College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Management Motivating Salespeople</dc:title>
  <dc:creator>Duane Weaver</dc:creator>
  <cp:lastModifiedBy>Duane Weaver</cp:lastModifiedBy>
  <cp:revision>6</cp:revision>
  <dcterms:created xsi:type="dcterms:W3CDTF">2009-02-05T19:44:44Z</dcterms:created>
  <dcterms:modified xsi:type="dcterms:W3CDTF">2009-02-05T20:41:18Z</dcterms:modified>
</cp:coreProperties>
</file>