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your </a:t>
            </a:r>
            <a:r>
              <a:rPr lang="en-US" dirty="0" err="1" smtClean="0"/>
              <a:t>vito</a:t>
            </a:r>
            <a:r>
              <a:rPr lang="en-US" dirty="0" smtClean="0"/>
              <a:t>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Duane weaver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888" y="142875"/>
            <a:ext cx="7696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en-US" smtClean="0"/>
              <a:t>Prepare for VITO &amp; Individual Video Project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235076"/>
            <a:ext cx="8159750" cy="50514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CA" altLang="en-US" sz="2000"/>
              <a:t>Think about your Individual Video Sales Project</a:t>
            </a:r>
            <a:br>
              <a:rPr lang="en-CA" altLang="en-US" sz="2000"/>
            </a:br>
            <a:r>
              <a:rPr lang="en-CA" altLang="en-US" sz="1600" b="1">
                <a:solidFill>
                  <a:srgbClr val="FFCC00"/>
                </a:solidFill>
              </a:rPr>
              <a:t>(Download assignment from website)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Determine your product, service or idea you are going to sell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Determine  your corporate and sales Value Adds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Define the ultimate target market customer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Personify the target by defining characteristics, traits and needs.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endParaRPr lang="en-CA" altLang="en-US" sz="1800"/>
          </a:p>
          <a:p>
            <a:pPr eaLnBrk="1" hangingPunct="1">
              <a:lnSpc>
                <a:spcPct val="80000"/>
              </a:lnSpc>
            </a:pPr>
            <a:r>
              <a:rPr lang="en-CA" altLang="en-US" sz="2000"/>
              <a:t>DEVELOP YOUR VITO letter with the above in mind to help you get your mind FOCUSED around your KEY BENEFITS (by developing your key benefit statement).</a:t>
            </a:r>
          </a:p>
          <a:p>
            <a:pPr eaLnBrk="1" hangingPunct="1">
              <a:lnSpc>
                <a:spcPct val="80000"/>
              </a:lnSpc>
            </a:pPr>
            <a:endParaRPr lang="en-CA" altLang="en-US" sz="2000"/>
          </a:p>
          <a:p>
            <a:pPr eaLnBrk="1" hangingPunct="1">
              <a:lnSpc>
                <a:spcPct val="80000"/>
              </a:lnSpc>
            </a:pPr>
            <a:r>
              <a:rPr lang="en-CA" altLang="en-US" sz="2000"/>
              <a:t>PREPARE your video development plan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Book a time and date as well as reserving/acquiring any equipment you made need (e.g.: video camera and tripod).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Book a time and date to edit your video</a:t>
            </a:r>
          </a:p>
          <a:p>
            <a:pPr marL="762000" lvl="1" indent="-304800">
              <a:lnSpc>
                <a:spcPct val="80000"/>
              </a:lnSpc>
              <a:buFontTx/>
              <a:buAutoNum type="arabicPeriod"/>
            </a:pPr>
            <a:r>
              <a:rPr lang="en-CA" altLang="en-US" sz="1800"/>
              <a:t>Prepare your video well in advance of the due date and make BACK-UP copies of your work as you proceed</a:t>
            </a:r>
            <a:br>
              <a:rPr lang="en-CA" altLang="en-US" sz="1800"/>
            </a:br>
            <a:r>
              <a:rPr lang="en-CA" altLang="en-US" sz="1800"/>
              <a:t>– watch out for </a:t>
            </a:r>
            <a:r>
              <a:rPr lang="en-CA" altLang="en-US" sz="1800" b="1">
                <a:solidFill>
                  <a:srgbClr val="FFCC00"/>
                </a:solidFill>
              </a:rPr>
              <a:t>MURPHY’S LAW</a:t>
            </a:r>
            <a:r>
              <a:rPr lang="en-CA" altLang="en-US" sz="1800"/>
              <a:t>.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41020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21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Preparing your vito letter</vt:lpstr>
      <vt:lpstr>Prepare for VITO &amp; Individual Video Project</vt:lpstr>
    </vt:vector>
  </TitlesOfParts>
  <Company>Vancouver Island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your vito letter</dc:title>
  <dc:creator>Duane Weaver</dc:creator>
  <cp:lastModifiedBy>Duane Weaver</cp:lastModifiedBy>
  <cp:revision>1</cp:revision>
  <dcterms:created xsi:type="dcterms:W3CDTF">2017-02-14T20:46:24Z</dcterms:created>
  <dcterms:modified xsi:type="dcterms:W3CDTF">2017-02-14T20:54:21Z</dcterms:modified>
</cp:coreProperties>
</file>