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5" r:id="rId2"/>
    <p:sldId id="276" r:id="rId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60" autoAdjust="0"/>
  </p:normalViewPr>
  <p:slideViewPr>
    <p:cSldViewPr>
      <p:cViewPr varScale="1">
        <p:scale>
          <a:sx n="97" d="100"/>
          <a:sy n="97" d="100"/>
        </p:scale>
        <p:origin x="3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64" y="-7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6DEE3-53E4-4A2B-BFF7-2B32B0F5A80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4B844-18E4-4850-BA5A-FFDD7EAC4C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23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1D095-2E12-4D1B-9F2E-FEF618F77A20}" type="datetimeFigureOut">
              <a:rPr lang="en-CA" smtClean="0"/>
              <a:pPr/>
              <a:t>31/08/2015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49E89-1A21-4FDA-86F9-44D06E05734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895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49E89-1A21-4FDA-86F9-44D06E05734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0450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040D41-68AE-48C4-9766-CC51D7D52116}" type="slidenum">
              <a:rPr lang="en-CA" smtClean="0"/>
              <a:pPr/>
              <a:t>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600886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FE7D-4EB9-42D8-A16A-128822F6E202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D1230-CC5B-4A07-A9BD-0DFFA9164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0973-5A10-49B6-9871-EBFAB489C921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9601A-7139-4D91-B6DC-AE75D8011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97873-A174-461F-98A5-494CDA2A8B28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B82F-F80E-41B1-B5BD-BAD4DEBC6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807C-A494-4A13-BF7F-6C03CD85C68E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1B1F4-6EB2-456D-BF62-448BD8C3C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F085-482A-4A23-B0BC-306F1DB42031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6DC8F-8AC2-48DB-97AC-174996458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B57F7-9202-4384-905E-5A804E912311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5DA2E-1863-4FC3-BD1A-573BEA276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93E23-04E9-46BA-9C37-3227D7748C56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989A-B4EF-499B-9E90-0F8272D06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DAB0-4B37-4470-A5C8-D9D40A32B35A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AB44-7626-4308-9689-382B02BB8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44EC0-5CE2-485C-98C8-EC1788750B13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DEBE-A392-4A25-98D7-7E24C12A9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DDAD-5ED9-438B-A266-8BB0AE161EBA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EADFF-F5FA-4B3E-AB7C-E43CD447E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E6B0E-78F4-441B-B3DC-D1262BAFAB37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718C7-8C27-4867-A2F5-E3D687900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DDF1AD-DD04-46B1-80F2-82E190560572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14A0E-BA0E-4931-8F68-C1AD43B51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CA" dirty="0" smtClean="0"/>
              <a:t>Group Formation Activity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389437"/>
          </a:xfrm>
        </p:spPr>
        <p:txBody>
          <a:bodyPr/>
          <a:lstStyle/>
          <a:p>
            <a:pPr eaLnBrk="1" hangingPunct="1"/>
            <a:r>
              <a:rPr lang="en-CA" sz="2800" dirty="0" smtClean="0"/>
              <a:t>Step 1: Group Brainstorm – what are the skills needed for successful groups </a:t>
            </a:r>
          </a:p>
          <a:p>
            <a:pPr eaLnBrk="1" hangingPunct="1"/>
            <a:r>
              <a:rPr lang="en-CA" sz="2800" dirty="0" smtClean="0"/>
              <a:t>Step 2: Take your index card: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CA" sz="2200" dirty="0" smtClean="0"/>
              <a:t>On one side put your Country of Origin and YOUR top 2 skills – those things you are good at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CA" sz="2200" dirty="0" smtClean="0"/>
              <a:t>On the other side put the 3 SKILLS/THINGS you need from others to have a successful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800" dirty="0" smtClean="0">
                <a:latin typeface="Verdana" pitchFamily="34" charset="0"/>
              </a:rPr>
              <a:t>Case Teams</a:t>
            </a:r>
            <a:endParaRPr lang="en-CA" altLang="en-US" sz="3800" dirty="0" smtClean="0">
              <a:latin typeface="Verdana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839200" cy="5334001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US" altLang="en-US" sz="2200" dirty="0" smtClean="0"/>
              <a:t>We will form </a:t>
            </a:r>
            <a:r>
              <a:rPr lang="en-US" altLang="en-US" sz="2200" dirty="0" smtClean="0"/>
              <a:t>5 Teams </a:t>
            </a:r>
            <a:endParaRPr lang="en-US" altLang="en-US" sz="2200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US" altLang="en-US" sz="2000" dirty="0" smtClean="0"/>
              <a:t>5 </a:t>
            </a:r>
            <a:r>
              <a:rPr lang="en-US" altLang="en-US" sz="2000" dirty="0" smtClean="0"/>
              <a:t>teams of </a:t>
            </a:r>
            <a:r>
              <a:rPr lang="en-US" altLang="en-US" sz="2000" dirty="0" smtClean="0"/>
              <a:t>4 (you </a:t>
            </a:r>
            <a:r>
              <a:rPr lang="en-US" altLang="en-US" sz="2000" smtClean="0"/>
              <a:t>may possibly receive 1 extra (5) </a:t>
            </a:r>
            <a:r>
              <a:rPr lang="en-US" altLang="en-US" sz="2000" dirty="0" smtClean="0"/>
              <a:t>with permission of instructor)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CA" sz="2200" dirty="0" smtClean="0"/>
              <a:t>Get </a:t>
            </a:r>
            <a:r>
              <a:rPr lang="en-CA" sz="2200" dirty="0" smtClean="0"/>
              <a:t>up </a:t>
            </a:r>
            <a:r>
              <a:rPr lang="en-US" sz="2200" dirty="0" smtClean="0"/>
              <a:t>introduce yourselves to others, </a:t>
            </a:r>
            <a:r>
              <a:rPr lang="en-CA" sz="2200" dirty="0" smtClean="0"/>
              <a:t>and find other team members that have those skills/things you need (as best possible) 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200" dirty="0" smtClean="0"/>
              <a:t>Strive to have teams with members 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from at least 2 different countries 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We have visiting students, so no more than 1 visiting student per group please</a:t>
            </a:r>
            <a:endParaRPr lang="en-CA" sz="2200" dirty="0" smtClean="0"/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Aim for </a:t>
            </a:r>
            <a:r>
              <a:rPr lang="en-US" sz="2200" b="1" dirty="0" smtClean="0">
                <a:solidFill>
                  <a:srgbClr val="FF0000"/>
                </a:solidFill>
              </a:rPr>
              <a:t>cultural diversity </a:t>
            </a:r>
            <a:r>
              <a:rPr lang="en-US" sz="2200" dirty="0" smtClean="0"/>
              <a:t>and </a:t>
            </a:r>
            <a:r>
              <a:rPr lang="en-US" sz="2200" b="1" dirty="0" smtClean="0">
                <a:solidFill>
                  <a:srgbClr val="FF0000"/>
                </a:solidFill>
              </a:rPr>
              <a:t>skill diversity </a:t>
            </a:r>
            <a:r>
              <a:rPr lang="en-US" sz="2200" dirty="0" smtClean="0"/>
              <a:t>to complement your team</a:t>
            </a:r>
            <a:endParaRPr lang="en-CA" sz="2200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CA" sz="2200" dirty="0" smtClean="0"/>
              <a:t>Once you get your team let me know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CA" sz="2200" dirty="0" smtClean="0"/>
              <a:t>Share contact information, and select your </a:t>
            </a:r>
            <a:r>
              <a:rPr lang="en-US" altLang="en-US" sz="2200" dirty="0" smtClean="0"/>
              <a:t>Team Name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CA" altLang="en-US" sz="2200" dirty="0" smtClean="0"/>
              <a:t>Please provide Duane with a team name, full names of members and student numbers/emails on the form provided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US" altLang="en-US" sz="2200" dirty="0" smtClean="0"/>
              <a:t>Take a “Group Charter” form and complete and return to Duane</a:t>
            </a:r>
            <a:endParaRPr lang="en-CA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706</TotalTime>
  <Words>200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Constantia</vt:lpstr>
      <vt:lpstr>Verdana</vt:lpstr>
      <vt:lpstr>Wingdings</vt:lpstr>
      <vt:lpstr>Wingdings 2</vt:lpstr>
      <vt:lpstr>Flow</vt:lpstr>
      <vt:lpstr>Group Formation Activity </vt:lpstr>
      <vt:lpstr>Case Teams</vt:lpstr>
    </vt:vector>
  </TitlesOfParts>
  <Company>Malaspina University-College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“BUYER BEHAVOUR And Its Impact On Marketing”</dc:title>
  <dc:creator>weaverd</dc:creator>
  <cp:lastModifiedBy>Duane Weaver</cp:lastModifiedBy>
  <cp:revision>40</cp:revision>
  <cp:lastPrinted>2014-09-10T17:47:07Z</cp:lastPrinted>
  <dcterms:created xsi:type="dcterms:W3CDTF">2010-09-06T20:26:40Z</dcterms:created>
  <dcterms:modified xsi:type="dcterms:W3CDTF">2015-08-31T19:25:51Z</dcterms:modified>
</cp:coreProperties>
</file>