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74" r:id="rId4"/>
    <p:sldId id="259" r:id="rId5"/>
    <p:sldId id="260" r:id="rId6"/>
    <p:sldId id="257"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288" r:id="rId22"/>
    <p:sldId id="262" r:id="rId23"/>
    <p:sldId id="270" r:id="rId24"/>
    <p:sldId id="275" r:id="rId25"/>
    <p:sldId id="263" r:id="rId26"/>
    <p:sldId id="264" r:id="rId27"/>
    <p:sldId id="266" r:id="rId28"/>
    <p:sldId id="265" r:id="rId29"/>
    <p:sldId id="267" r:id="rId30"/>
    <p:sldId id="268"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1" d="100"/>
          <a:sy n="101" d="100"/>
        </p:scale>
        <p:origin x="66"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C50EF76-9EB7-4690-B508-68270BAC52F6}" type="datetimeFigureOut">
              <a:rPr lang="en-CA" smtClean="0"/>
              <a:t>2018-01-22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96787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50EF76-9EB7-4690-B508-68270BAC52F6}" type="datetimeFigureOut">
              <a:rPr lang="en-CA" smtClean="0"/>
              <a:t>2018-01-22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427968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50EF76-9EB7-4690-B508-68270BAC52F6}" type="datetimeFigureOut">
              <a:rPr lang="en-CA" smtClean="0"/>
              <a:t>2018-01-22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31453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50EF76-9EB7-4690-B508-68270BAC52F6}" type="datetimeFigureOut">
              <a:rPr lang="en-CA" smtClean="0"/>
              <a:t>2018-01-22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126871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50EF76-9EB7-4690-B508-68270BAC52F6}" type="datetimeFigureOut">
              <a:rPr lang="en-CA" smtClean="0"/>
              <a:t>2018-01-22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2821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C50EF76-9EB7-4690-B508-68270BAC52F6}" type="datetimeFigureOut">
              <a:rPr lang="en-CA" smtClean="0"/>
              <a:t>2018-01-22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154915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C50EF76-9EB7-4690-B508-68270BAC52F6}" type="datetimeFigureOut">
              <a:rPr lang="en-CA" smtClean="0"/>
              <a:t>2018-01-22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136771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C50EF76-9EB7-4690-B508-68270BAC52F6}" type="datetimeFigureOut">
              <a:rPr lang="en-CA" smtClean="0"/>
              <a:t>2018-01-22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389573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0EF76-9EB7-4690-B508-68270BAC52F6}" type="datetimeFigureOut">
              <a:rPr lang="en-CA" smtClean="0"/>
              <a:t>2018-01-22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259335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50EF76-9EB7-4690-B508-68270BAC52F6}" type="datetimeFigureOut">
              <a:rPr lang="en-CA" smtClean="0"/>
              <a:t>2018-01-22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227180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50EF76-9EB7-4690-B508-68270BAC52F6}" type="datetimeFigureOut">
              <a:rPr lang="en-CA" smtClean="0"/>
              <a:t>2018-01-22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0573BD-58AD-48CE-BCF8-0A6965CCBDED}" type="slidenum">
              <a:rPr lang="en-CA" smtClean="0"/>
              <a:t>‹#›</a:t>
            </a:fld>
            <a:endParaRPr lang="en-CA"/>
          </a:p>
        </p:txBody>
      </p:sp>
    </p:spTree>
    <p:extLst>
      <p:ext uri="{BB962C8B-B14F-4D97-AF65-F5344CB8AC3E}">
        <p14:creationId xmlns:p14="http://schemas.microsoft.com/office/powerpoint/2010/main" val="313308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0EF76-9EB7-4690-B508-68270BAC52F6}" type="datetimeFigureOut">
              <a:rPr lang="en-CA" smtClean="0"/>
              <a:t>2018-01-22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573BD-58AD-48CE-BCF8-0A6965CCBDED}" type="slidenum">
              <a:rPr lang="en-CA" smtClean="0"/>
              <a:t>‹#›</a:t>
            </a:fld>
            <a:endParaRPr lang="en-CA"/>
          </a:p>
        </p:txBody>
      </p:sp>
    </p:spTree>
    <p:extLst>
      <p:ext uri="{BB962C8B-B14F-4D97-AF65-F5344CB8AC3E}">
        <p14:creationId xmlns:p14="http://schemas.microsoft.com/office/powerpoint/2010/main" val="323075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inionator.blogs.nytimes.com/2012/06/10/the-hijacked-brain/?_r=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VNsThMNjKh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k50yMwEOWGU"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dnalc.org/view/2313-Linkage-versus-Association-Studie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NpYzOr7I94" TargetMode="External"/><Relationship Id="rId2" Type="http://schemas.openxmlformats.org/officeDocument/2006/relationships/hyperlink" Target="https://www.youtube.com/watch?v=cJuENQsOus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8019"/>
            <a:ext cx="9144000" cy="654321"/>
          </a:xfrm>
        </p:spPr>
        <p:txBody>
          <a:bodyPr>
            <a:normAutofit fontScale="90000"/>
          </a:bodyPr>
          <a:lstStyle/>
          <a:p>
            <a:r>
              <a:rPr lang="en-CA" dirty="0"/>
              <a:t>Questions…. </a:t>
            </a:r>
          </a:p>
        </p:txBody>
      </p:sp>
      <p:sp>
        <p:nvSpPr>
          <p:cNvPr id="3" name="Subtitle 2"/>
          <p:cNvSpPr>
            <a:spLocks noGrp="1"/>
          </p:cNvSpPr>
          <p:nvPr>
            <p:ph type="subTitle" idx="1"/>
          </p:nvPr>
        </p:nvSpPr>
        <p:spPr>
          <a:xfrm>
            <a:off x="1524000" y="1920111"/>
            <a:ext cx="9144000" cy="3599454"/>
          </a:xfrm>
        </p:spPr>
        <p:txBody>
          <a:bodyPr>
            <a:normAutofit/>
          </a:bodyPr>
          <a:lstStyle/>
          <a:p>
            <a:pPr algn="l"/>
            <a:r>
              <a:rPr lang="en-CA" dirty="0"/>
              <a:t>Q1. What does GWAS stand for?</a:t>
            </a:r>
          </a:p>
          <a:p>
            <a:pPr algn="l"/>
            <a:r>
              <a:rPr lang="en-CA" dirty="0"/>
              <a:t>Q2. Is there such a thing as addictive personality? </a:t>
            </a:r>
          </a:p>
          <a:p>
            <a:pPr algn="l"/>
            <a:r>
              <a:rPr lang="en-CA" dirty="0"/>
              <a:t>Q3. What does SNP stand for? </a:t>
            </a:r>
          </a:p>
          <a:p>
            <a:pPr algn="l"/>
            <a:r>
              <a:rPr lang="en-CA" dirty="0"/>
              <a:t>Q4. In terms of identifying addiction risk genes, have we had any success? </a:t>
            </a:r>
          </a:p>
          <a:p>
            <a:pPr algn="l"/>
            <a:endParaRPr lang="en-CA" dirty="0"/>
          </a:p>
          <a:p>
            <a:pPr algn="l"/>
            <a:r>
              <a:rPr lang="en-CA" dirty="0"/>
              <a:t> </a:t>
            </a:r>
          </a:p>
          <a:p>
            <a:pPr algn="l"/>
            <a:endParaRPr lang="en-CA" dirty="0"/>
          </a:p>
        </p:txBody>
      </p:sp>
    </p:spTree>
    <p:extLst>
      <p:ext uri="{BB962C8B-B14F-4D97-AF65-F5344CB8AC3E}">
        <p14:creationId xmlns:p14="http://schemas.microsoft.com/office/powerpoint/2010/main" val="184695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93AE7CA2-0DB7-4C0D-9436-C1214C035C4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3218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5810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C44FC6F-A599-445D-A491-B8F92B48D15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533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6" name="Rectangle 2">
            <a:extLst>
              <a:ext uri="{FF2B5EF4-FFF2-40B4-BE49-F238E27FC236}">
                <a16:creationId xmlns:a16="http://schemas.microsoft.com/office/drawing/2014/main" id="{80CCAD53-9095-4A6A-B720-6ECAA241692B}"/>
              </a:ext>
            </a:extLst>
          </p:cNvPr>
          <p:cNvSpPr>
            <a:spLocks/>
          </p:cNvSpPr>
          <p:nvPr/>
        </p:nvSpPr>
        <p:spPr bwMode="auto">
          <a:xfrm>
            <a:off x="2819400" y="501650"/>
            <a:ext cx="6705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40639" bIns="0" anchor="ct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800" b="1">
                <a:solidFill>
                  <a:srgbClr val="000000"/>
                </a:solidFill>
                <a:latin typeface="Lucida Grande" charset="0"/>
                <a:cs typeface="Lucida Grande" charset="0"/>
                <a:sym typeface="Lucida Grande" charset="0"/>
              </a:rPr>
              <a:t>Microarrayer</a:t>
            </a:r>
          </a:p>
        </p:txBody>
      </p:sp>
      <p:pic>
        <p:nvPicPr>
          <p:cNvPr id="16387" name="Picture 3">
            <a:extLst>
              <a:ext uri="{FF2B5EF4-FFF2-40B4-BE49-F238E27FC236}">
                <a16:creationId xmlns:a16="http://schemas.microsoft.com/office/drawing/2014/main" id="{DDAA7FD6-C6CF-4CDA-94DE-9663FD8946A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1308100"/>
            <a:ext cx="71437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Line 4">
            <a:extLst>
              <a:ext uri="{FF2B5EF4-FFF2-40B4-BE49-F238E27FC236}">
                <a16:creationId xmlns:a16="http://schemas.microsoft.com/office/drawing/2014/main" id="{57E5CED3-15F5-4CA3-A199-36CB7D6FFD8B}"/>
              </a:ext>
            </a:extLst>
          </p:cNvPr>
          <p:cNvSpPr>
            <a:spLocks noChangeShapeType="1"/>
          </p:cNvSpPr>
          <p:nvPr/>
        </p:nvSpPr>
        <p:spPr bwMode="auto">
          <a:xfrm>
            <a:off x="2538413" y="215900"/>
            <a:ext cx="12700" cy="6223000"/>
          </a:xfrm>
          <a:prstGeom prst="line">
            <a:avLst/>
          </a:prstGeom>
          <a:noFill/>
          <a:ln w="38100">
            <a:solidFill>
              <a:srgbClr val="CC1E2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6389" name="Line 5">
            <a:extLst>
              <a:ext uri="{FF2B5EF4-FFF2-40B4-BE49-F238E27FC236}">
                <a16:creationId xmlns:a16="http://schemas.microsoft.com/office/drawing/2014/main" id="{23C5A2F3-7CC4-45F0-8B71-32A8D19728CA}"/>
              </a:ext>
            </a:extLst>
          </p:cNvPr>
          <p:cNvSpPr>
            <a:spLocks noChangeShapeType="1"/>
          </p:cNvSpPr>
          <p:nvPr/>
        </p:nvSpPr>
        <p:spPr bwMode="auto">
          <a:xfrm>
            <a:off x="1676400" y="1143000"/>
            <a:ext cx="8458200" cy="1588"/>
          </a:xfrm>
          <a:prstGeom prst="line">
            <a:avLst/>
          </a:prstGeom>
          <a:noFill/>
          <a:ln w="38100">
            <a:solidFill>
              <a:srgbClr val="CC1E2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71907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BCF756BD-290A-4443-A99C-9C44FCA69A26}"/>
              </a:ext>
            </a:extLst>
          </p:cNvPr>
          <p:cNvSpPr>
            <a:spLocks/>
          </p:cNvSpPr>
          <p:nvPr/>
        </p:nvSpPr>
        <p:spPr bwMode="auto">
          <a:xfrm>
            <a:off x="1524000" y="0"/>
            <a:ext cx="9144000" cy="6858000"/>
          </a:xfrm>
          <a:prstGeom prst="rect">
            <a:avLst/>
          </a:prstGeom>
          <a:solidFill>
            <a:srgbClr val="000000"/>
          </a:solidFill>
          <a:ln>
            <a:noFill/>
          </a:ln>
          <a:extLst>
            <a:ext uri="{91240B29-F687-4F45-9708-019B960494DF}">
              <a14:hiddenLine xmlns:a14="http://schemas.microsoft.com/office/drawing/2010/main" w="12700">
                <a:solidFill>
                  <a:srgbClr val="1F1303"/>
                </a:solidFill>
                <a:miter lim="800000"/>
                <a:headEnd type="none" w="med" len="med"/>
                <a:tailEnd type="none" w="med" len="med"/>
              </a14:hiddenLine>
            </a:ext>
          </a:extLst>
        </p:spPr>
        <p:txBody>
          <a:bodyPr lIns="0" tIns="0" rIns="0" bIns="0"/>
          <a:lstStyle/>
          <a:p>
            <a:endParaRPr lang="en-CA"/>
          </a:p>
        </p:txBody>
      </p:sp>
      <p:grpSp>
        <p:nvGrpSpPr>
          <p:cNvPr id="17410" name="Group 2">
            <a:extLst>
              <a:ext uri="{FF2B5EF4-FFF2-40B4-BE49-F238E27FC236}">
                <a16:creationId xmlns:a16="http://schemas.microsoft.com/office/drawing/2014/main" id="{E7A3865C-A78C-4C3B-9D6D-F20B6CC10A25}"/>
              </a:ext>
            </a:extLst>
          </p:cNvPr>
          <p:cNvGrpSpPr>
            <a:grpSpLocks/>
          </p:cNvGrpSpPr>
          <p:nvPr/>
        </p:nvGrpSpPr>
        <p:grpSpPr bwMode="auto">
          <a:xfrm>
            <a:off x="4927601" y="1739900"/>
            <a:ext cx="2220913" cy="552450"/>
            <a:chOff x="0" y="0"/>
            <a:chExt cx="1399" cy="348"/>
          </a:xfrm>
        </p:grpSpPr>
        <p:sp>
          <p:nvSpPr>
            <p:cNvPr id="17411" name="Line 3">
              <a:extLst>
                <a:ext uri="{FF2B5EF4-FFF2-40B4-BE49-F238E27FC236}">
                  <a16:creationId xmlns:a16="http://schemas.microsoft.com/office/drawing/2014/main" id="{4ED68F28-27A5-4873-957E-18BF3B1DEA7A}"/>
                </a:ext>
              </a:extLst>
            </p:cNvPr>
            <p:cNvSpPr>
              <a:spLocks noChangeShapeType="1"/>
            </p:cNvSpPr>
            <p:nvPr/>
          </p:nvSpPr>
          <p:spPr bwMode="auto">
            <a:xfrm>
              <a:off x="925" y="298"/>
              <a:ext cx="1" cy="49"/>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2" name="Line 4">
              <a:extLst>
                <a:ext uri="{FF2B5EF4-FFF2-40B4-BE49-F238E27FC236}">
                  <a16:creationId xmlns:a16="http://schemas.microsoft.com/office/drawing/2014/main" id="{20A28BE0-1912-473F-A3F6-9D211CE7DA14}"/>
                </a:ext>
              </a:extLst>
            </p:cNvPr>
            <p:cNvSpPr>
              <a:spLocks noChangeShapeType="1"/>
            </p:cNvSpPr>
            <p:nvPr/>
          </p:nvSpPr>
          <p:spPr bwMode="auto">
            <a:xfrm flipH="1">
              <a:off x="925" y="188"/>
              <a:ext cx="472" cy="160"/>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3" name="Line 5">
              <a:extLst>
                <a:ext uri="{FF2B5EF4-FFF2-40B4-BE49-F238E27FC236}">
                  <a16:creationId xmlns:a16="http://schemas.microsoft.com/office/drawing/2014/main" id="{F7DDC86E-031C-4C4A-8E08-C3790F00BB57}"/>
                </a:ext>
              </a:extLst>
            </p:cNvPr>
            <p:cNvSpPr>
              <a:spLocks noChangeShapeType="1"/>
            </p:cNvSpPr>
            <p:nvPr/>
          </p:nvSpPr>
          <p:spPr bwMode="auto">
            <a:xfrm>
              <a:off x="2" y="86"/>
              <a:ext cx="923" cy="261"/>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4" name="Line 6">
              <a:extLst>
                <a:ext uri="{FF2B5EF4-FFF2-40B4-BE49-F238E27FC236}">
                  <a16:creationId xmlns:a16="http://schemas.microsoft.com/office/drawing/2014/main" id="{BEDE46E9-E1B6-47E6-B7EF-3160B48D1953}"/>
                </a:ext>
              </a:extLst>
            </p:cNvPr>
            <p:cNvSpPr>
              <a:spLocks noChangeShapeType="1"/>
            </p:cNvSpPr>
            <p:nvPr/>
          </p:nvSpPr>
          <p:spPr bwMode="auto">
            <a:xfrm>
              <a:off x="2" y="55"/>
              <a:ext cx="923" cy="243"/>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5" name="Line 7">
              <a:extLst>
                <a:ext uri="{FF2B5EF4-FFF2-40B4-BE49-F238E27FC236}">
                  <a16:creationId xmlns:a16="http://schemas.microsoft.com/office/drawing/2014/main" id="{876E62D1-F98B-4ABE-8B5E-963DBDAC5F2D}"/>
                </a:ext>
              </a:extLst>
            </p:cNvPr>
            <p:cNvSpPr>
              <a:spLocks noChangeShapeType="1"/>
            </p:cNvSpPr>
            <p:nvPr/>
          </p:nvSpPr>
          <p:spPr bwMode="auto">
            <a:xfrm flipH="1">
              <a:off x="926" y="150"/>
              <a:ext cx="473" cy="147"/>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6" name="Line 8">
              <a:extLst>
                <a:ext uri="{FF2B5EF4-FFF2-40B4-BE49-F238E27FC236}">
                  <a16:creationId xmlns:a16="http://schemas.microsoft.com/office/drawing/2014/main" id="{911C899F-FFF9-470C-9CA3-88FFFB56AEFB}"/>
                </a:ext>
              </a:extLst>
            </p:cNvPr>
            <p:cNvSpPr>
              <a:spLocks noChangeShapeType="1"/>
            </p:cNvSpPr>
            <p:nvPr/>
          </p:nvSpPr>
          <p:spPr bwMode="auto">
            <a:xfrm rot="10800000" flipH="1">
              <a:off x="2" y="0"/>
              <a:ext cx="516" cy="56"/>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7" name="Line 9">
              <a:extLst>
                <a:ext uri="{FF2B5EF4-FFF2-40B4-BE49-F238E27FC236}">
                  <a16:creationId xmlns:a16="http://schemas.microsoft.com/office/drawing/2014/main" id="{FB66C2D2-1542-4001-AE3B-B6337A6AF5A1}"/>
                </a:ext>
              </a:extLst>
            </p:cNvPr>
            <p:cNvSpPr>
              <a:spLocks noChangeShapeType="1"/>
            </p:cNvSpPr>
            <p:nvPr/>
          </p:nvSpPr>
          <p:spPr bwMode="auto">
            <a:xfrm>
              <a:off x="517" y="0"/>
              <a:ext cx="879" cy="149"/>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8" name="Line 10">
              <a:extLst>
                <a:ext uri="{FF2B5EF4-FFF2-40B4-BE49-F238E27FC236}">
                  <a16:creationId xmlns:a16="http://schemas.microsoft.com/office/drawing/2014/main" id="{E1DA07A7-7768-4642-A02F-B6F6ADD0A96C}"/>
                </a:ext>
              </a:extLst>
            </p:cNvPr>
            <p:cNvSpPr>
              <a:spLocks noChangeShapeType="1"/>
            </p:cNvSpPr>
            <p:nvPr/>
          </p:nvSpPr>
          <p:spPr bwMode="auto">
            <a:xfrm>
              <a:off x="1398" y="150"/>
              <a:ext cx="1" cy="39"/>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19" name="Line 11">
              <a:extLst>
                <a:ext uri="{FF2B5EF4-FFF2-40B4-BE49-F238E27FC236}">
                  <a16:creationId xmlns:a16="http://schemas.microsoft.com/office/drawing/2014/main" id="{281AC48E-4ADC-41B6-B11A-C227BAB14579}"/>
                </a:ext>
              </a:extLst>
            </p:cNvPr>
            <p:cNvSpPr>
              <a:spLocks noChangeShapeType="1"/>
            </p:cNvSpPr>
            <p:nvPr/>
          </p:nvSpPr>
          <p:spPr bwMode="auto">
            <a:xfrm rot="10800000" flipH="1">
              <a:off x="0" y="56"/>
              <a:ext cx="0" cy="30"/>
            </a:xfrm>
            <a:prstGeom prst="line">
              <a:avLst/>
            </a:prstGeom>
            <a:noFill/>
            <a:ln w="12700">
              <a:solidFill>
                <a:srgbClr val="00CC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17420" name="Oval 12">
            <a:extLst>
              <a:ext uri="{FF2B5EF4-FFF2-40B4-BE49-F238E27FC236}">
                <a16:creationId xmlns:a16="http://schemas.microsoft.com/office/drawing/2014/main" id="{8BD44212-5552-4B68-AC28-363625C568E6}"/>
              </a:ext>
            </a:extLst>
          </p:cNvPr>
          <p:cNvSpPr>
            <a:spLocks/>
          </p:cNvSpPr>
          <p:nvPr/>
        </p:nvSpPr>
        <p:spPr bwMode="auto">
          <a:xfrm>
            <a:off x="5994401" y="1909764"/>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1" name="Oval 13">
            <a:extLst>
              <a:ext uri="{FF2B5EF4-FFF2-40B4-BE49-F238E27FC236}">
                <a16:creationId xmlns:a16="http://schemas.microsoft.com/office/drawing/2014/main" id="{C98A0FAC-7A67-4309-A026-F2DCB0D77B8B}"/>
              </a:ext>
            </a:extLst>
          </p:cNvPr>
          <p:cNvSpPr>
            <a:spLocks/>
          </p:cNvSpPr>
          <p:nvPr/>
        </p:nvSpPr>
        <p:spPr bwMode="auto">
          <a:xfrm>
            <a:off x="5986464" y="1931989"/>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2" name="Oval 14">
            <a:extLst>
              <a:ext uri="{FF2B5EF4-FFF2-40B4-BE49-F238E27FC236}">
                <a16:creationId xmlns:a16="http://schemas.microsoft.com/office/drawing/2014/main" id="{E83DF86F-50EE-423F-8397-07304E37D199}"/>
              </a:ext>
            </a:extLst>
          </p:cNvPr>
          <p:cNvSpPr>
            <a:spLocks/>
          </p:cNvSpPr>
          <p:nvPr/>
        </p:nvSpPr>
        <p:spPr bwMode="auto">
          <a:xfrm>
            <a:off x="5948364" y="1897064"/>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3" name="Oval 15">
            <a:extLst>
              <a:ext uri="{FF2B5EF4-FFF2-40B4-BE49-F238E27FC236}">
                <a16:creationId xmlns:a16="http://schemas.microsoft.com/office/drawing/2014/main" id="{4947D34D-C191-4BB2-B037-50BA37BA50DE}"/>
              </a:ext>
            </a:extLst>
          </p:cNvPr>
          <p:cNvSpPr>
            <a:spLocks/>
          </p:cNvSpPr>
          <p:nvPr/>
        </p:nvSpPr>
        <p:spPr bwMode="auto">
          <a:xfrm>
            <a:off x="6038851" y="1919289"/>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4" name="Oval 16">
            <a:extLst>
              <a:ext uri="{FF2B5EF4-FFF2-40B4-BE49-F238E27FC236}">
                <a16:creationId xmlns:a16="http://schemas.microsoft.com/office/drawing/2014/main" id="{7598192B-5695-4608-84A2-81B8F4E67C7F}"/>
              </a:ext>
            </a:extLst>
          </p:cNvPr>
          <p:cNvSpPr>
            <a:spLocks/>
          </p:cNvSpPr>
          <p:nvPr/>
        </p:nvSpPr>
        <p:spPr bwMode="auto">
          <a:xfrm>
            <a:off x="5895976" y="1908176"/>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5" name="Oval 17">
            <a:extLst>
              <a:ext uri="{FF2B5EF4-FFF2-40B4-BE49-F238E27FC236}">
                <a16:creationId xmlns:a16="http://schemas.microsoft.com/office/drawing/2014/main" id="{F1CEF6C0-00FC-4365-AB1A-B10A1D311254}"/>
              </a:ext>
            </a:extLst>
          </p:cNvPr>
          <p:cNvSpPr>
            <a:spLocks/>
          </p:cNvSpPr>
          <p:nvPr/>
        </p:nvSpPr>
        <p:spPr bwMode="auto">
          <a:xfrm>
            <a:off x="5942013" y="1919289"/>
            <a:ext cx="36512"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6" name="Oval 18">
            <a:extLst>
              <a:ext uri="{FF2B5EF4-FFF2-40B4-BE49-F238E27FC236}">
                <a16:creationId xmlns:a16="http://schemas.microsoft.com/office/drawing/2014/main" id="{B34EBFA5-1AB9-44E0-9325-F558DC564C47}"/>
              </a:ext>
            </a:extLst>
          </p:cNvPr>
          <p:cNvSpPr>
            <a:spLocks/>
          </p:cNvSpPr>
          <p:nvPr/>
        </p:nvSpPr>
        <p:spPr bwMode="auto">
          <a:xfrm>
            <a:off x="5848351" y="1917701"/>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7" name="Oval 19">
            <a:extLst>
              <a:ext uri="{FF2B5EF4-FFF2-40B4-BE49-F238E27FC236}">
                <a16:creationId xmlns:a16="http://schemas.microsoft.com/office/drawing/2014/main" id="{6CCC0158-05EF-472D-9307-C95713667264}"/>
              </a:ext>
            </a:extLst>
          </p:cNvPr>
          <p:cNvSpPr>
            <a:spLocks/>
          </p:cNvSpPr>
          <p:nvPr/>
        </p:nvSpPr>
        <p:spPr bwMode="auto">
          <a:xfrm>
            <a:off x="6156326" y="1943101"/>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8" name="Oval 20">
            <a:extLst>
              <a:ext uri="{FF2B5EF4-FFF2-40B4-BE49-F238E27FC236}">
                <a16:creationId xmlns:a16="http://schemas.microsoft.com/office/drawing/2014/main" id="{C0418A3F-C0BE-42E5-A185-A5C391E8F340}"/>
              </a:ext>
            </a:extLst>
          </p:cNvPr>
          <p:cNvSpPr>
            <a:spLocks/>
          </p:cNvSpPr>
          <p:nvPr/>
        </p:nvSpPr>
        <p:spPr bwMode="auto">
          <a:xfrm>
            <a:off x="6210301" y="1955801"/>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29" name="Oval 21">
            <a:extLst>
              <a:ext uri="{FF2B5EF4-FFF2-40B4-BE49-F238E27FC236}">
                <a16:creationId xmlns:a16="http://schemas.microsoft.com/office/drawing/2014/main" id="{9B4FBC41-32D5-4772-8AFB-88C1AB40CCA5}"/>
              </a:ext>
            </a:extLst>
          </p:cNvPr>
          <p:cNvSpPr>
            <a:spLocks/>
          </p:cNvSpPr>
          <p:nvPr/>
        </p:nvSpPr>
        <p:spPr bwMode="auto">
          <a:xfrm>
            <a:off x="6259514" y="1966914"/>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30" name="Oval 22">
            <a:extLst>
              <a:ext uri="{FF2B5EF4-FFF2-40B4-BE49-F238E27FC236}">
                <a16:creationId xmlns:a16="http://schemas.microsoft.com/office/drawing/2014/main" id="{D8D2B088-C464-49AD-BCED-FAA43A8379A2}"/>
              </a:ext>
            </a:extLst>
          </p:cNvPr>
          <p:cNvSpPr>
            <a:spLocks/>
          </p:cNvSpPr>
          <p:nvPr/>
        </p:nvSpPr>
        <p:spPr bwMode="auto">
          <a:xfrm>
            <a:off x="6162676" y="1965326"/>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31" name="Oval 23">
            <a:extLst>
              <a:ext uri="{FF2B5EF4-FFF2-40B4-BE49-F238E27FC236}">
                <a16:creationId xmlns:a16="http://schemas.microsoft.com/office/drawing/2014/main" id="{9F185327-D43D-47E8-A6EC-8C6D045660F5}"/>
              </a:ext>
            </a:extLst>
          </p:cNvPr>
          <p:cNvSpPr>
            <a:spLocks/>
          </p:cNvSpPr>
          <p:nvPr/>
        </p:nvSpPr>
        <p:spPr bwMode="auto">
          <a:xfrm>
            <a:off x="6107114" y="1952626"/>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32" name="Oval 24">
            <a:extLst>
              <a:ext uri="{FF2B5EF4-FFF2-40B4-BE49-F238E27FC236}">
                <a16:creationId xmlns:a16="http://schemas.microsoft.com/office/drawing/2014/main" id="{215F94DB-1821-4541-A7C1-CA74A37FFAB5}"/>
              </a:ext>
            </a:extLst>
          </p:cNvPr>
          <p:cNvSpPr>
            <a:spLocks/>
          </p:cNvSpPr>
          <p:nvPr/>
        </p:nvSpPr>
        <p:spPr bwMode="auto">
          <a:xfrm>
            <a:off x="6215063" y="1978026"/>
            <a:ext cx="36512"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433" name="Oval 25">
            <a:extLst>
              <a:ext uri="{FF2B5EF4-FFF2-40B4-BE49-F238E27FC236}">
                <a16:creationId xmlns:a16="http://schemas.microsoft.com/office/drawing/2014/main" id="{173C9A14-741D-42D6-96D2-BE2C7AEF8F5A}"/>
              </a:ext>
            </a:extLst>
          </p:cNvPr>
          <p:cNvSpPr>
            <a:spLocks/>
          </p:cNvSpPr>
          <p:nvPr/>
        </p:nvSpPr>
        <p:spPr bwMode="auto">
          <a:xfrm>
            <a:off x="6059489" y="1965326"/>
            <a:ext cx="34925" cy="1587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grpSp>
        <p:nvGrpSpPr>
          <p:cNvPr id="17434" name="Group 26">
            <a:extLst>
              <a:ext uri="{FF2B5EF4-FFF2-40B4-BE49-F238E27FC236}">
                <a16:creationId xmlns:a16="http://schemas.microsoft.com/office/drawing/2014/main" id="{E25FF6CB-85F1-44D0-87CB-2AFA9E5E6B5A}"/>
              </a:ext>
            </a:extLst>
          </p:cNvPr>
          <p:cNvGrpSpPr>
            <a:grpSpLocks/>
          </p:cNvGrpSpPr>
          <p:nvPr/>
        </p:nvGrpSpPr>
        <p:grpSpPr bwMode="auto">
          <a:xfrm>
            <a:off x="5881688" y="1135063"/>
            <a:ext cx="387350" cy="749300"/>
            <a:chOff x="0" y="0"/>
            <a:chExt cx="244" cy="472"/>
          </a:xfrm>
        </p:grpSpPr>
        <p:sp>
          <p:nvSpPr>
            <p:cNvPr id="17435" name="AutoShape 27">
              <a:extLst>
                <a:ext uri="{FF2B5EF4-FFF2-40B4-BE49-F238E27FC236}">
                  <a16:creationId xmlns:a16="http://schemas.microsoft.com/office/drawing/2014/main" id="{3E022BB9-31BA-45F3-9141-3CBDC2675491}"/>
                </a:ext>
              </a:extLst>
            </p:cNvPr>
            <p:cNvSpPr>
              <a:spLocks/>
            </p:cNvSpPr>
            <p:nvPr/>
          </p:nvSpPr>
          <p:spPr bwMode="auto">
            <a:xfrm flipH="1">
              <a:off x="67" y="0"/>
              <a:ext cx="44" cy="447"/>
            </a:xfrm>
            <a:custGeom>
              <a:avLst/>
              <a:gdLst/>
              <a:ahLst/>
              <a:cxnLst/>
              <a:rect l="0" t="0" r="r" b="b"/>
              <a:pathLst>
                <a:path w="21600" h="21600">
                  <a:moveTo>
                    <a:pt x="21600" y="0"/>
                  </a:moveTo>
                  <a:lnTo>
                    <a:pt x="0" y="0"/>
                  </a:lnTo>
                  <a:lnTo>
                    <a:pt x="0" y="11782"/>
                  </a:lnTo>
                  <a:lnTo>
                    <a:pt x="21600" y="21600"/>
                  </a:lnTo>
                  <a:lnTo>
                    <a:pt x="21600" y="0"/>
                  </a:lnTo>
                  <a:close/>
                  <a:moveTo>
                    <a:pt x="21600" y="0"/>
                  </a:moveTo>
                </a:path>
              </a:pathLst>
            </a:custGeom>
            <a:gradFill rotWithShape="0">
              <a:gsLst>
                <a:gs pos="0">
                  <a:srgbClr val="C0C0C0"/>
                </a:gs>
                <a:gs pos="100000">
                  <a:srgbClr val="585858"/>
                </a:gs>
              </a:gsLst>
              <a:lin ang="0" scaled="1"/>
            </a:gradFill>
            <a:ln>
              <a:noFill/>
            </a:ln>
            <a:extLs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lstStyle/>
            <a:p>
              <a:endParaRPr lang="en-CA"/>
            </a:p>
          </p:txBody>
        </p:sp>
        <p:sp>
          <p:nvSpPr>
            <p:cNvPr id="17436" name="Rectangle 28">
              <a:extLst>
                <a:ext uri="{FF2B5EF4-FFF2-40B4-BE49-F238E27FC236}">
                  <a16:creationId xmlns:a16="http://schemas.microsoft.com/office/drawing/2014/main" id="{F1B316F5-BE6F-4A5C-9BCB-BE364E0BCEDF}"/>
                </a:ext>
              </a:extLst>
            </p:cNvPr>
            <p:cNvSpPr>
              <a:spLocks/>
            </p:cNvSpPr>
            <p:nvPr/>
          </p:nvSpPr>
          <p:spPr bwMode="auto">
            <a:xfrm>
              <a:off x="43" y="160"/>
              <a:ext cx="23" cy="28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lstStyle/>
            <a:p>
              <a:endParaRPr lang="en-CA"/>
            </a:p>
          </p:txBody>
        </p:sp>
        <p:sp>
          <p:nvSpPr>
            <p:cNvPr id="17437" name="AutoShape 29">
              <a:extLst>
                <a:ext uri="{FF2B5EF4-FFF2-40B4-BE49-F238E27FC236}">
                  <a16:creationId xmlns:a16="http://schemas.microsoft.com/office/drawing/2014/main" id="{E55EAC5B-7476-44C3-811F-E4ACE27C5541}"/>
                </a:ext>
              </a:extLst>
            </p:cNvPr>
            <p:cNvSpPr>
              <a:spLocks/>
            </p:cNvSpPr>
            <p:nvPr/>
          </p:nvSpPr>
          <p:spPr bwMode="auto">
            <a:xfrm flipH="1">
              <a:off x="199" y="25"/>
              <a:ext cx="45" cy="447"/>
            </a:xfrm>
            <a:custGeom>
              <a:avLst/>
              <a:gdLst/>
              <a:ahLst/>
              <a:cxnLst/>
              <a:rect l="0" t="0" r="r" b="b"/>
              <a:pathLst>
                <a:path w="21600" h="21600">
                  <a:moveTo>
                    <a:pt x="21600" y="0"/>
                  </a:moveTo>
                  <a:lnTo>
                    <a:pt x="0" y="0"/>
                  </a:lnTo>
                  <a:lnTo>
                    <a:pt x="0" y="11782"/>
                  </a:lnTo>
                  <a:lnTo>
                    <a:pt x="21600" y="21600"/>
                  </a:lnTo>
                  <a:lnTo>
                    <a:pt x="21600" y="0"/>
                  </a:lnTo>
                  <a:close/>
                  <a:moveTo>
                    <a:pt x="21600" y="0"/>
                  </a:moveTo>
                </a:path>
              </a:pathLst>
            </a:custGeom>
            <a:gradFill rotWithShape="0">
              <a:gsLst>
                <a:gs pos="0">
                  <a:srgbClr val="C0C0C0"/>
                </a:gs>
                <a:gs pos="100000">
                  <a:srgbClr val="585858"/>
                </a:gs>
              </a:gsLst>
              <a:lin ang="0" scaled="1"/>
            </a:gradFill>
            <a:ln>
              <a:noFill/>
            </a:ln>
            <a:extLs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lstStyle/>
            <a:p>
              <a:endParaRPr lang="en-CA"/>
            </a:p>
          </p:txBody>
        </p:sp>
        <p:sp>
          <p:nvSpPr>
            <p:cNvPr id="17438" name="Rectangle 30">
              <a:extLst>
                <a:ext uri="{FF2B5EF4-FFF2-40B4-BE49-F238E27FC236}">
                  <a16:creationId xmlns:a16="http://schemas.microsoft.com/office/drawing/2014/main" id="{9C985DD5-1544-4779-AE80-C123B874F235}"/>
                </a:ext>
              </a:extLst>
            </p:cNvPr>
            <p:cNvSpPr>
              <a:spLocks/>
            </p:cNvSpPr>
            <p:nvPr/>
          </p:nvSpPr>
          <p:spPr bwMode="auto">
            <a:xfrm>
              <a:off x="176" y="185"/>
              <a:ext cx="22" cy="28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lstStyle/>
            <a:p>
              <a:endParaRPr lang="en-CA"/>
            </a:p>
          </p:txBody>
        </p:sp>
        <p:sp>
          <p:nvSpPr>
            <p:cNvPr id="17439" name="AutoShape 31">
              <a:extLst>
                <a:ext uri="{FF2B5EF4-FFF2-40B4-BE49-F238E27FC236}">
                  <a16:creationId xmlns:a16="http://schemas.microsoft.com/office/drawing/2014/main" id="{32452476-39CD-4B3D-A80F-1CC828AB825E}"/>
                </a:ext>
              </a:extLst>
            </p:cNvPr>
            <p:cNvSpPr>
              <a:spLocks/>
            </p:cNvSpPr>
            <p:nvPr/>
          </p:nvSpPr>
          <p:spPr bwMode="auto">
            <a:xfrm>
              <a:off x="131" y="25"/>
              <a:ext cx="44" cy="447"/>
            </a:xfrm>
            <a:custGeom>
              <a:avLst/>
              <a:gdLst/>
              <a:ahLst/>
              <a:cxnLst/>
              <a:rect l="0" t="0" r="r" b="b"/>
              <a:pathLst>
                <a:path w="21600" h="21600">
                  <a:moveTo>
                    <a:pt x="21600" y="0"/>
                  </a:moveTo>
                  <a:lnTo>
                    <a:pt x="0" y="0"/>
                  </a:lnTo>
                  <a:lnTo>
                    <a:pt x="0" y="11782"/>
                  </a:lnTo>
                  <a:lnTo>
                    <a:pt x="21600" y="21600"/>
                  </a:lnTo>
                  <a:lnTo>
                    <a:pt x="21600" y="0"/>
                  </a:lnTo>
                  <a:close/>
                  <a:moveTo>
                    <a:pt x="21600" y="0"/>
                  </a:moveTo>
                </a:path>
              </a:pathLst>
            </a:custGeom>
            <a:gradFill rotWithShape="0">
              <a:gsLst>
                <a:gs pos="0">
                  <a:srgbClr val="C0C0C0"/>
                </a:gs>
                <a:gs pos="100000">
                  <a:srgbClr val="585858"/>
                </a:gs>
              </a:gsLst>
              <a:lin ang="0" scaled="1"/>
            </a:gra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440" name="AutoShape 32">
              <a:extLst>
                <a:ext uri="{FF2B5EF4-FFF2-40B4-BE49-F238E27FC236}">
                  <a16:creationId xmlns:a16="http://schemas.microsoft.com/office/drawing/2014/main" id="{78B8FD4C-54F1-4FF7-BFE0-7FFA9E7C8762}"/>
                </a:ext>
              </a:extLst>
            </p:cNvPr>
            <p:cNvSpPr>
              <a:spLocks/>
            </p:cNvSpPr>
            <p:nvPr/>
          </p:nvSpPr>
          <p:spPr bwMode="auto">
            <a:xfrm>
              <a:off x="0" y="0"/>
              <a:ext cx="44" cy="447"/>
            </a:xfrm>
            <a:custGeom>
              <a:avLst/>
              <a:gdLst/>
              <a:ahLst/>
              <a:cxnLst/>
              <a:rect l="0" t="0" r="r" b="b"/>
              <a:pathLst>
                <a:path w="21600" h="21600">
                  <a:moveTo>
                    <a:pt x="21600" y="0"/>
                  </a:moveTo>
                  <a:lnTo>
                    <a:pt x="0" y="0"/>
                  </a:lnTo>
                  <a:lnTo>
                    <a:pt x="0" y="11782"/>
                  </a:lnTo>
                  <a:lnTo>
                    <a:pt x="21600" y="21600"/>
                  </a:lnTo>
                  <a:lnTo>
                    <a:pt x="21600" y="0"/>
                  </a:lnTo>
                  <a:close/>
                  <a:moveTo>
                    <a:pt x="21600" y="0"/>
                  </a:moveTo>
                </a:path>
              </a:pathLst>
            </a:custGeom>
            <a:gradFill rotWithShape="0">
              <a:gsLst>
                <a:gs pos="0">
                  <a:srgbClr val="C0C0C0"/>
                </a:gs>
                <a:gs pos="100000">
                  <a:srgbClr val="585858"/>
                </a:gs>
              </a:gsLst>
              <a:lin ang="0" scaled="1"/>
            </a:gra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grpSp>
      <p:grpSp>
        <p:nvGrpSpPr>
          <p:cNvPr id="17441" name="Group 33">
            <a:extLst>
              <a:ext uri="{FF2B5EF4-FFF2-40B4-BE49-F238E27FC236}">
                <a16:creationId xmlns:a16="http://schemas.microsoft.com/office/drawing/2014/main" id="{29D6491C-5FC0-4262-A676-0CC50AA5B510}"/>
              </a:ext>
            </a:extLst>
          </p:cNvPr>
          <p:cNvGrpSpPr>
            <a:grpSpLocks/>
          </p:cNvGrpSpPr>
          <p:nvPr/>
        </p:nvGrpSpPr>
        <p:grpSpPr bwMode="auto">
          <a:xfrm>
            <a:off x="3425826" y="1687514"/>
            <a:ext cx="5141913" cy="473075"/>
            <a:chOff x="0" y="0"/>
            <a:chExt cx="3239" cy="298"/>
          </a:xfrm>
        </p:grpSpPr>
        <p:sp>
          <p:nvSpPr>
            <p:cNvPr id="17442" name="Line 34">
              <a:extLst>
                <a:ext uri="{FF2B5EF4-FFF2-40B4-BE49-F238E27FC236}">
                  <a16:creationId xmlns:a16="http://schemas.microsoft.com/office/drawing/2014/main" id="{4A5A4899-27AB-47CF-98B3-07781AEAAB95}"/>
                </a:ext>
              </a:extLst>
            </p:cNvPr>
            <p:cNvSpPr>
              <a:spLocks noChangeShapeType="1"/>
            </p:cNvSpPr>
            <p:nvPr/>
          </p:nvSpPr>
          <p:spPr bwMode="auto">
            <a:xfrm>
              <a:off x="3238" y="0"/>
              <a:ext cx="1" cy="298"/>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443" name="Line 35">
              <a:extLst>
                <a:ext uri="{FF2B5EF4-FFF2-40B4-BE49-F238E27FC236}">
                  <a16:creationId xmlns:a16="http://schemas.microsoft.com/office/drawing/2014/main" id="{AEFEAEB0-4DAB-4C82-A809-5596FD9FD434}"/>
                </a:ext>
              </a:extLst>
            </p:cNvPr>
            <p:cNvSpPr>
              <a:spLocks noChangeShapeType="1"/>
            </p:cNvSpPr>
            <p:nvPr/>
          </p:nvSpPr>
          <p:spPr bwMode="auto">
            <a:xfrm>
              <a:off x="0" y="0"/>
              <a:ext cx="0" cy="298"/>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grpSp>
      <p:grpSp>
        <p:nvGrpSpPr>
          <p:cNvPr id="17444" name="Group 36">
            <a:extLst>
              <a:ext uri="{FF2B5EF4-FFF2-40B4-BE49-F238E27FC236}">
                <a16:creationId xmlns:a16="http://schemas.microsoft.com/office/drawing/2014/main" id="{6A72E75E-EB4B-440C-8ED6-1F86E7EEBD89}"/>
              </a:ext>
            </a:extLst>
          </p:cNvPr>
          <p:cNvGrpSpPr>
            <a:grpSpLocks/>
          </p:cNvGrpSpPr>
          <p:nvPr/>
        </p:nvGrpSpPr>
        <p:grpSpPr bwMode="auto">
          <a:xfrm>
            <a:off x="2540000" y="2238376"/>
            <a:ext cx="6738938" cy="709613"/>
            <a:chOff x="0" y="0"/>
            <a:chExt cx="4245" cy="447"/>
          </a:xfrm>
        </p:grpSpPr>
        <p:sp>
          <p:nvSpPr>
            <p:cNvPr id="17445" name="Rectangle 37">
              <a:extLst>
                <a:ext uri="{FF2B5EF4-FFF2-40B4-BE49-F238E27FC236}">
                  <a16:creationId xmlns:a16="http://schemas.microsoft.com/office/drawing/2014/main" id="{B8599710-DB7D-4D1F-9369-E70698C420B3}"/>
                </a:ext>
              </a:extLst>
            </p:cNvPr>
            <p:cNvSpPr>
              <a:spLocks/>
            </p:cNvSpPr>
            <p:nvPr/>
          </p:nvSpPr>
          <p:spPr bwMode="auto">
            <a:xfrm>
              <a:off x="3629" y="0"/>
              <a:ext cx="5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mRNA</a:t>
              </a:r>
            </a:p>
          </p:txBody>
        </p:sp>
        <p:sp>
          <p:nvSpPr>
            <p:cNvPr id="17446" name="Line 38">
              <a:extLst>
                <a:ext uri="{FF2B5EF4-FFF2-40B4-BE49-F238E27FC236}">
                  <a16:creationId xmlns:a16="http://schemas.microsoft.com/office/drawing/2014/main" id="{7716BC7C-B05E-4611-9389-B161FAAC020B}"/>
                </a:ext>
              </a:extLst>
            </p:cNvPr>
            <p:cNvSpPr>
              <a:spLocks noChangeShapeType="1"/>
            </p:cNvSpPr>
            <p:nvPr/>
          </p:nvSpPr>
          <p:spPr bwMode="auto">
            <a:xfrm>
              <a:off x="3461" y="199"/>
              <a:ext cx="280"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47" name="Line 39">
              <a:extLst>
                <a:ext uri="{FF2B5EF4-FFF2-40B4-BE49-F238E27FC236}">
                  <a16:creationId xmlns:a16="http://schemas.microsoft.com/office/drawing/2014/main" id="{4B595F9C-5DA8-4D37-8B4A-AA1F1C2AE89D}"/>
                </a:ext>
              </a:extLst>
            </p:cNvPr>
            <p:cNvSpPr>
              <a:spLocks noChangeShapeType="1"/>
            </p:cNvSpPr>
            <p:nvPr/>
          </p:nvSpPr>
          <p:spPr bwMode="auto">
            <a:xfrm>
              <a:off x="3796" y="249"/>
              <a:ext cx="447" cy="1"/>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48" name="Line 40">
              <a:extLst>
                <a:ext uri="{FF2B5EF4-FFF2-40B4-BE49-F238E27FC236}">
                  <a16:creationId xmlns:a16="http://schemas.microsoft.com/office/drawing/2014/main" id="{1891DEFE-1FD4-4F92-9CE1-5C07ABC19EB1}"/>
                </a:ext>
              </a:extLst>
            </p:cNvPr>
            <p:cNvSpPr>
              <a:spLocks noChangeShapeType="1"/>
            </p:cNvSpPr>
            <p:nvPr/>
          </p:nvSpPr>
          <p:spPr bwMode="auto">
            <a:xfrm>
              <a:off x="3238" y="398"/>
              <a:ext cx="335"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49" name="Line 41">
              <a:extLst>
                <a:ext uri="{FF2B5EF4-FFF2-40B4-BE49-F238E27FC236}">
                  <a16:creationId xmlns:a16="http://schemas.microsoft.com/office/drawing/2014/main" id="{9BAD8900-41D0-4E1D-8611-59404F21C027}"/>
                </a:ext>
              </a:extLst>
            </p:cNvPr>
            <p:cNvSpPr>
              <a:spLocks noChangeShapeType="1"/>
            </p:cNvSpPr>
            <p:nvPr/>
          </p:nvSpPr>
          <p:spPr bwMode="auto">
            <a:xfrm>
              <a:off x="3406" y="299"/>
              <a:ext cx="223"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0" name="Line 42">
              <a:extLst>
                <a:ext uri="{FF2B5EF4-FFF2-40B4-BE49-F238E27FC236}">
                  <a16:creationId xmlns:a16="http://schemas.microsoft.com/office/drawing/2014/main" id="{31549AC9-12B5-4A7B-A175-02B3E5535698}"/>
                </a:ext>
              </a:extLst>
            </p:cNvPr>
            <p:cNvSpPr>
              <a:spLocks noChangeShapeType="1"/>
            </p:cNvSpPr>
            <p:nvPr/>
          </p:nvSpPr>
          <p:spPr bwMode="auto">
            <a:xfrm>
              <a:off x="3741" y="398"/>
              <a:ext cx="279" cy="1"/>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1" name="Line 43">
              <a:extLst>
                <a:ext uri="{FF2B5EF4-FFF2-40B4-BE49-F238E27FC236}">
                  <a16:creationId xmlns:a16="http://schemas.microsoft.com/office/drawing/2014/main" id="{C8673CD1-F00A-42C2-A7CF-5975D7725071}"/>
                </a:ext>
              </a:extLst>
            </p:cNvPr>
            <p:cNvSpPr>
              <a:spLocks noChangeShapeType="1"/>
            </p:cNvSpPr>
            <p:nvPr/>
          </p:nvSpPr>
          <p:spPr bwMode="auto">
            <a:xfrm>
              <a:off x="3965" y="446"/>
              <a:ext cx="280"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2" name="Rectangle 44">
              <a:extLst>
                <a:ext uri="{FF2B5EF4-FFF2-40B4-BE49-F238E27FC236}">
                  <a16:creationId xmlns:a16="http://schemas.microsoft.com/office/drawing/2014/main" id="{A95BB4A0-BF27-4145-BDA6-A058B61F550A}"/>
                </a:ext>
              </a:extLst>
            </p:cNvPr>
            <p:cNvSpPr>
              <a:spLocks/>
            </p:cNvSpPr>
            <p:nvPr/>
          </p:nvSpPr>
          <p:spPr bwMode="auto">
            <a:xfrm>
              <a:off x="391" y="0"/>
              <a:ext cx="50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mRNA</a:t>
              </a:r>
            </a:p>
          </p:txBody>
        </p:sp>
        <p:sp>
          <p:nvSpPr>
            <p:cNvPr id="17453" name="Line 45">
              <a:extLst>
                <a:ext uri="{FF2B5EF4-FFF2-40B4-BE49-F238E27FC236}">
                  <a16:creationId xmlns:a16="http://schemas.microsoft.com/office/drawing/2014/main" id="{0FA59395-4A46-4B45-A2E9-CB769E4E4660}"/>
                </a:ext>
              </a:extLst>
            </p:cNvPr>
            <p:cNvSpPr>
              <a:spLocks noChangeShapeType="1"/>
            </p:cNvSpPr>
            <p:nvPr/>
          </p:nvSpPr>
          <p:spPr bwMode="auto">
            <a:xfrm>
              <a:off x="223" y="199"/>
              <a:ext cx="279" cy="1"/>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4" name="Line 46">
              <a:extLst>
                <a:ext uri="{FF2B5EF4-FFF2-40B4-BE49-F238E27FC236}">
                  <a16:creationId xmlns:a16="http://schemas.microsoft.com/office/drawing/2014/main" id="{DBC5D8BE-EFB7-48B5-8381-2546263C3301}"/>
                </a:ext>
              </a:extLst>
            </p:cNvPr>
            <p:cNvSpPr>
              <a:spLocks noChangeShapeType="1"/>
            </p:cNvSpPr>
            <p:nvPr/>
          </p:nvSpPr>
          <p:spPr bwMode="auto">
            <a:xfrm>
              <a:off x="558" y="249"/>
              <a:ext cx="447" cy="1"/>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5" name="Line 47">
              <a:extLst>
                <a:ext uri="{FF2B5EF4-FFF2-40B4-BE49-F238E27FC236}">
                  <a16:creationId xmlns:a16="http://schemas.microsoft.com/office/drawing/2014/main" id="{15308A98-46C9-4F19-9031-205BD1601151}"/>
                </a:ext>
              </a:extLst>
            </p:cNvPr>
            <p:cNvSpPr>
              <a:spLocks noChangeShapeType="1"/>
            </p:cNvSpPr>
            <p:nvPr/>
          </p:nvSpPr>
          <p:spPr bwMode="auto">
            <a:xfrm>
              <a:off x="0" y="398"/>
              <a:ext cx="335"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6" name="Line 48">
              <a:extLst>
                <a:ext uri="{FF2B5EF4-FFF2-40B4-BE49-F238E27FC236}">
                  <a16:creationId xmlns:a16="http://schemas.microsoft.com/office/drawing/2014/main" id="{54BDE775-D43E-46F9-8849-274890DD6268}"/>
                </a:ext>
              </a:extLst>
            </p:cNvPr>
            <p:cNvSpPr>
              <a:spLocks noChangeShapeType="1"/>
            </p:cNvSpPr>
            <p:nvPr/>
          </p:nvSpPr>
          <p:spPr bwMode="auto">
            <a:xfrm>
              <a:off x="167" y="299"/>
              <a:ext cx="224"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7" name="Line 49">
              <a:extLst>
                <a:ext uri="{FF2B5EF4-FFF2-40B4-BE49-F238E27FC236}">
                  <a16:creationId xmlns:a16="http://schemas.microsoft.com/office/drawing/2014/main" id="{554E00DC-B071-4D56-88D2-723C593B50E7}"/>
                </a:ext>
              </a:extLst>
            </p:cNvPr>
            <p:cNvSpPr>
              <a:spLocks noChangeShapeType="1"/>
            </p:cNvSpPr>
            <p:nvPr/>
          </p:nvSpPr>
          <p:spPr bwMode="auto">
            <a:xfrm>
              <a:off x="502" y="398"/>
              <a:ext cx="280" cy="0"/>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58" name="Line 50">
              <a:extLst>
                <a:ext uri="{FF2B5EF4-FFF2-40B4-BE49-F238E27FC236}">
                  <a16:creationId xmlns:a16="http://schemas.microsoft.com/office/drawing/2014/main" id="{B1955FF7-03EC-4D48-B02D-386E49067425}"/>
                </a:ext>
              </a:extLst>
            </p:cNvPr>
            <p:cNvSpPr>
              <a:spLocks noChangeShapeType="1"/>
            </p:cNvSpPr>
            <p:nvPr/>
          </p:nvSpPr>
          <p:spPr bwMode="auto">
            <a:xfrm>
              <a:off x="727" y="446"/>
              <a:ext cx="279" cy="1"/>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17459" name="Line 51">
            <a:extLst>
              <a:ext uri="{FF2B5EF4-FFF2-40B4-BE49-F238E27FC236}">
                <a16:creationId xmlns:a16="http://schemas.microsoft.com/office/drawing/2014/main" id="{59A95288-7BB7-4D31-8354-C1D8439A300A}"/>
              </a:ext>
            </a:extLst>
          </p:cNvPr>
          <p:cNvSpPr>
            <a:spLocks noChangeShapeType="1"/>
          </p:cNvSpPr>
          <p:nvPr/>
        </p:nvSpPr>
        <p:spPr bwMode="auto">
          <a:xfrm>
            <a:off x="8569325" y="2998789"/>
            <a:ext cx="1588" cy="473075"/>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460" name="Rectangle 52">
            <a:extLst>
              <a:ext uri="{FF2B5EF4-FFF2-40B4-BE49-F238E27FC236}">
                <a16:creationId xmlns:a16="http://schemas.microsoft.com/office/drawing/2014/main" id="{196CECCE-73A3-4624-B35F-B16E4680D648}"/>
              </a:ext>
            </a:extLst>
          </p:cNvPr>
          <p:cNvSpPr>
            <a:spLocks/>
          </p:cNvSpPr>
          <p:nvPr/>
        </p:nvSpPr>
        <p:spPr bwMode="auto">
          <a:xfrm>
            <a:off x="8302625" y="3548063"/>
            <a:ext cx="800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cDNA</a:t>
            </a:r>
          </a:p>
        </p:txBody>
      </p:sp>
      <p:sp>
        <p:nvSpPr>
          <p:cNvPr id="17461" name="Line 53">
            <a:extLst>
              <a:ext uri="{FF2B5EF4-FFF2-40B4-BE49-F238E27FC236}">
                <a16:creationId xmlns:a16="http://schemas.microsoft.com/office/drawing/2014/main" id="{34609B9E-B607-45BC-A6D2-CED5E05D4207}"/>
              </a:ext>
            </a:extLst>
          </p:cNvPr>
          <p:cNvSpPr>
            <a:spLocks noChangeShapeType="1"/>
          </p:cNvSpPr>
          <p:nvPr/>
        </p:nvSpPr>
        <p:spPr bwMode="auto">
          <a:xfrm>
            <a:off x="8037513" y="3865564"/>
            <a:ext cx="442912"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2" name="Line 54">
            <a:extLst>
              <a:ext uri="{FF2B5EF4-FFF2-40B4-BE49-F238E27FC236}">
                <a16:creationId xmlns:a16="http://schemas.microsoft.com/office/drawing/2014/main" id="{2BBC4A9F-2892-4F82-BA2E-BD17C6CE287B}"/>
              </a:ext>
            </a:extLst>
          </p:cNvPr>
          <p:cNvSpPr>
            <a:spLocks noChangeShapeType="1"/>
          </p:cNvSpPr>
          <p:nvPr/>
        </p:nvSpPr>
        <p:spPr bwMode="auto">
          <a:xfrm>
            <a:off x="8569326" y="3944939"/>
            <a:ext cx="7096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3" name="Line 55">
            <a:extLst>
              <a:ext uri="{FF2B5EF4-FFF2-40B4-BE49-F238E27FC236}">
                <a16:creationId xmlns:a16="http://schemas.microsoft.com/office/drawing/2014/main" id="{0A4BC501-62ED-4137-96DD-FD0DC3182BAC}"/>
              </a:ext>
            </a:extLst>
          </p:cNvPr>
          <p:cNvSpPr>
            <a:spLocks noChangeShapeType="1"/>
          </p:cNvSpPr>
          <p:nvPr/>
        </p:nvSpPr>
        <p:spPr bwMode="auto">
          <a:xfrm>
            <a:off x="7683501" y="4181475"/>
            <a:ext cx="5318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4" name="Line 56">
            <a:extLst>
              <a:ext uri="{FF2B5EF4-FFF2-40B4-BE49-F238E27FC236}">
                <a16:creationId xmlns:a16="http://schemas.microsoft.com/office/drawing/2014/main" id="{E49DF465-6E0C-4570-89F3-432D51513774}"/>
              </a:ext>
            </a:extLst>
          </p:cNvPr>
          <p:cNvSpPr>
            <a:spLocks noChangeShapeType="1"/>
          </p:cNvSpPr>
          <p:nvPr/>
        </p:nvSpPr>
        <p:spPr bwMode="auto">
          <a:xfrm>
            <a:off x="7948613" y="4022725"/>
            <a:ext cx="354012"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5" name="Line 57">
            <a:extLst>
              <a:ext uri="{FF2B5EF4-FFF2-40B4-BE49-F238E27FC236}">
                <a16:creationId xmlns:a16="http://schemas.microsoft.com/office/drawing/2014/main" id="{26F40406-DA3E-4B4D-87A4-CF4558307F37}"/>
              </a:ext>
            </a:extLst>
          </p:cNvPr>
          <p:cNvSpPr>
            <a:spLocks noChangeShapeType="1"/>
          </p:cNvSpPr>
          <p:nvPr/>
        </p:nvSpPr>
        <p:spPr bwMode="auto">
          <a:xfrm>
            <a:off x="8480426" y="4181475"/>
            <a:ext cx="4429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6" name="Line 58">
            <a:extLst>
              <a:ext uri="{FF2B5EF4-FFF2-40B4-BE49-F238E27FC236}">
                <a16:creationId xmlns:a16="http://schemas.microsoft.com/office/drawing/2014/main" id="{6834D80D-EE97-473C-BA7D-5B25A53090F5}"/>
              </a:ext>
            </a:extLst>
          </p:cNvPr>
          <p:cNvSpPr>
            <a:spLocks noChangeShapeType="1"/>
          </p:cNvSpPr>
          <p:nvPr/>
        </p:nvSpPr>
        <p:spPr bwMode="auto">
          <a:xfrm>
            <a:off x="8037513" y="3892550"/>
            <a:ext cx="442912"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7" name="Line 59">
            <a:extLst>
              <a:ext uri="{FF2B5EF4-FFF2-40B4-BE49-F238E27FC236}">
                <a16:creationId xmlns:a16="http://schemas.microsoft.com/office/drawing/2014/main" id="{D177CCAC-6C32-4FC7-AC24-FD89239FA928}"/>
              </a:ext>
            </a:extLst>
          </p:cNvPr>
          <p:cNvSpPr>
            <a:spLocks noChangeShapeType="1"/>
          </p:cNvSpPr>
          <p:nvPr/>
        </p:nvSpPr>
        <p:spPr bwMode="auto">
          <a:xfrm>
            <a:off x="8569326" y="3971925"/>
            <a:ext cx="7096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8" name="Line 60">
            <a:extLst>
              <a:ext uri="{FF2B5EF4-FFF2-40B4-BE49-F238E27FC236}">
                <a16:creationId xmlns:a16="http://schemas.microsoft.com/office/drawing/2014/main" id="{10D60E7F-024C-40D2-83B0-A9D2ACA21D26}"/>
              </a:ext>
            </a:extLst>
          </p:cNvPr>
          <p:cNvSpPr>
            <a:spLocks noChangeShapeType="1"/>
          </p:cNvSpPr>
          <p:nvPr/>
        </p:nvSpPr>
        <p:spPr bwMode="auto">
          <a:xfrm>
            <a:off x="7683501" y="4208464"/>
            <a:ext cx="5318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69" name="Line 61">
            <a:extLst>
              <a:ext uri="{FF2B5EF4-FFF2-40B4-BE49-F238E27FC236}">
                <a16:creationId xmlns:a16="http://schemas.microsoft.com/office/drawing/2014/main" id="{3E1B716A-2364-4037-9567-1833A36F1729}"/>
              </a:ext>
            </a:extLst>
          </p:cNvPr>
          <p:cNvSpPr>
            <a:spLocks noChangeShapeType="1"/>
          </p:cNvSpPr>
          <p:nvPr/>
        </p:nvSpPr>
        <p:spPr bwMode="auto">
          <a:xfrm>
            <a:off x="7948613" y="4051300"/>
            <a:ext cx="354012"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0" name="Line 62">
            <a:extLst>
              <a:ext uri="{FF2B5EF4-FFF2-40B4-BE49-F238E27FC236}">
                <a16:creationId xmlns:a16="http://schemas.microsoft.com/office/drawing/2014/main" id="{DF897D37-6295-4E7C-A99F-9E1E7BAF1E88}"/>
              </a:ext>
            </a:extLst>
          </p:cNvPr>
          <p:cNvSpPr>
            <a:spLocks noChangeShapeType="1"/>
          </p:cNvSpPr>
          <p:nvPr/>
        </p:nvSpPr>
        <p:spPr bwMode="auto">
          <a:xfrm>
            <a:off x="8480426" y="4208464"/>
            <a:ext cx="4429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1" name="Line 63">
            <a:extLst>
              <a:ext uri="{FF2B5EF4-FFF2-40B4-BE49-F238E27FC236}">
                <a16:creationId xmlns:a16="http://schemas.microsoft.com/office/drawing/2014/main" id="{51FDA0E9-06B0-42BF-B80E-0609D33A169E}"/>
              </a:ext>
            </a:extLst>
          </p:cNvPr>
          <p:cNvSpPr>
            <a:spLocks noChangeShapeType="1"/>
          </p:cNvSpPr>
          <p:nvPr/>
        </p:nvSpPr>
        <p:spPr bwMode="auto">
          <a:xfrm>
            <a:off x="3429000" y="2998789"/>
            <a:ext cx="1588" cy="473075"/>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472" name="Rectangle 64">
            <a:extLst>
              <a:ext uri="{FF2B5EF4-FFF2-40B4-BE49-F238E27FC236}">
                <a16:creationId xmlns:a16="http://schemas.microsoft.com/office/drawing/2014/main" id="{67C10763-54FC-4694-8C85-47137D6D8DAA}"/>
              </a:ext>
            </a:extLst>
          </p:cNvPr>
          <p:cNvSpPr>
            <a:spLocks/>
          </p:cNvSpPr>
          <p:nvPr/>
        </p:nvSpPr>
        <p:spPr bwMode="auto">
          <a:xfrm>
            <a:off x="3162300" y="3548063"/>
            <a:ext cx="800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cDNA</a:t>
            </a:r>
          </a:p>
        </p:txBody>
      </p:sp>
      <p:sp>
        <p:nvSpPr>
          <p:cNvPr id="17473" name="Line 65">
            <a:extLst>
              <a:ext uri="{FF2B5EF4-FFF2-40B4-BE49-F238E27FC236}">
                <a16:creationId xmlns:a16="http://schemas.microsoft.com/office/drawing/2014/main" id="{839677EE-D696-4F47-9BBB-FE5088221451}"/>
              </a:ext>
            </a:extLst>
          </p:cNvPr>
          <p:cNvSpPr>
            <a:spLocks noChangeShapeType="1"/>
          </p:cNvSpPr>
          <p:nvPr/>
        </p:nvSpPr>
        <p:spPr bwMode="auto">
          <a:xfrm>
            <a:off x="2897188" y="3865564"/>
            <a:ext cx="442912"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4" name="Line 66">
            <a:extLst>
              <a:ext uri="{FF2B5EF4-FFF2-40B4-BE49-F238E27FC236}">
                <a16:creationId xmlns:a16="http://schemas.microsoft.com/office/drawing/2014/main" id="{894BCC5F-BF00-4A8A-B78E-57C9BFADF294}"/>
              </a:ext>
            </a:extLst>
          </p:cNvPr>
          <p:cNvSpPr>
            <a:spLocks noChangeShapeType="1"/>
          </p:cNvSpPr>
          <p:nvPr/>
        </p:nvSpPr>
        <p:spPr bwMode="auto">
          <a:xfrm>
            <a:off x="3429001" y="3944939"/>
            <a:ext cx="708025"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5" name="Line 67">
            <a:extLst>
              <a:ext uri="{FF2B5EF4-FFF2-40B4-BE49-F238E27FC236}">
                <a16:creationId xmlns:a16="http://schemas.microsoft.com/office/drawing/2014/main" id="{373407AE-28A0-44CD-AD60-C68FB0402BED}"/>
              </a:ext>
            </a:extLst>
          </p:cNvPr>
          <p:cNvSpPr>
            <a:spLocks noChangeShapeType="1"/>
          </p:cNvSpPr>
          <p:nvPr/>
        </p:nvSpPr>
        <p:spPr bwMode="auto">
          <a:xfrm>
            <a:off x="2543176" y="4181475"/>
            <a:ext cx="5318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6" name="Line 68">
            <a:extLst>
              <a:ext uri="{FF2B5EF4-FFF2-40B4-BE49-F238E27FC236}">
                <a16:creationId xmlns:a16="http://schemas.microsoft.com/office/drawing/2014/main" id="{5BEAC821-0A3A-4F00-BFFE-BB239A46A98B}"/>
              </a:ext>
            </a:extLst>
          </p:cNvPr>
          <p:cNvSpPr>
            <a:spLocks noChangeShapeType="1"/>
          </p:cNvSpPr>
          <p:nvPr/>
        </p:nvSpPr>
        <p:spPr bwMode="auto">
          <a:xfrm>
            <a:off x="2808288" y="4022725"/>
            <a:ext cx="354012"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7" name="Line 69">
            <a:extLst>
              <a:ext uri="{FF2B5EF4-FFF2-40B4-BE49-F238E27FC236}">
                <a16:creationId xmlns:a16="http://schemas.microsoft.com/office/drawing/2014/main" id="{D94C10DD-7C86-49E2-94DC-44D34043D26C}"/>
              </a:ext>
            </a:extLst>
          </p:cNvPr>
          <p:cNvSpPr>
            <a:spLocks noChangeShapeType="1"/>
          </p:cNvSpPr>
          <p:nvPr/>
        </p:nvSpPr>
        <p:spPr bwMode="auto">
          <a:xfrm>
            <a:off x="3340101" y="4181475"/>
            <a:ext cx="4429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8" name="Line 70">
            <a:extLst>
              <a:ext uri="{FF2B5EF4-FFF2-40B4-BE49-F238E27FC236}">
                <a16:creationId xmlns:a16="http://schemas.microsoft.com/office/drawing/2014/main" id="{E8B4C166-5C20-4421-9592-3F9E32923FA3}"/>
              </a:ext>
            </a:extLst>
          </p:cNvPr>
          <p:cNvSpPr>
            <a:spLocks noChangeShapeType="1"/>
          </p:cNvSpPr>
          <p:nvPr/>
        </p:nvSpPr>
        <p:spPr bwMode="auto">
          <a:xfrm>
            <a:off x="2897188" y="3892550"/>
            <a:ext cx="442912"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79" name="Line 71">
            <a:extLst>
              <a:ext uri="{FF2B5EF4-FFF2-40B4-BE49-F238E27FC236}">
                <a16:creationId xmlns:a16="http://schemas.microsoft.com/office/drawing/2014/main" id="{68DBD425-47D9-4129-BDA7-8DB4F63F7676}"/>
              </a:ext>
            </a:extLst>
          </p:cNvPr>
          <p:cNvSpPr>
            <a:spLocks noChangeShapeType="1"/>
          </p:cNvSpPr>
          <p:nvPr/>
        </p:nvSpPr>
        <p:spPr bwMode="auto">
          <a:xfrm>
            <a:off x="3429001" y="3971925"/>
            <a:ext cx="708025"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0" name="Line 72">
            <a:extLst>
              <a:ext uri="{FF2B5EF4-FFF2-40B4-BE49-F238E27FC236}">
                <a16:creationId xmlns:a16="http://schemas.microsoft.com/office/drawing/2014/main" id="{55981160-78FE-4AC5-8A75-7FB1E5732816}"/>
              </a:ext>
            </a:extLst>
          </p:cNvPr>
          <p:cNvSpPr>
            <a:spLocks noChangeShapeType="1"/>
          </p:cNvSpPr>
          <p:nvPr/>
        </p:nvSpPr>
        <p:spPr bwMode="auto">
          <a:xfrm>
            <a:off x="2543176" y="4208464"/>
            <a:ext cx="5318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1" name="Line 73">
            <a:extLst>
              <a:ext uri="{FF2B5EF4-FFF2-40B4-BE49-F238E27FC236}">
                <a16:creationId xmlns:a16="http://schemas.microsoft.com/office/drawing/2014/main" id="{CE79E2E5-5D80-4C91-B3A2-6DF55B613722}"/>
              </a:ext>
            </a:extLst>
          </p:cNvPr>
          <p:cNvSpPr>
            <a:spLocks noChangeShapeType="1"/>
          </p:cNvSpPr>
          <p:nvPr/>
        </p:nvSpPr>
        <p:spPr bwMode="auto">
          <a:xfrm>
            <a:off x="2808288" y="4051300"/>
            <a:ext cx="354012"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2" name="Line 74">
            <a:extLst>
              <a:ext uri="{FF2B5EF4-FFF2-40B4-BE49-F238E27FC236}">
                <a16:creationId xmlns:a16="http://schemas.microsoft.com/office/drawing/2014/main" id="{5210A1EE-D38D-4202-9A85-51A1887002D2}"/>
              </a:ext>
            </a:extLst>
          </p:cNvPr>
          <p:cNvSpPr>
            <a:spLocks noChangeShapeType="1"/>
          </p:cNvSpPr>
          <p:nvPr/>
        </p:nvSpPr>
        <p:spPr bwMode="auto">
          <a:xfrm>
            <a:off x="3340101" y="4208464"/>
            <a:ext cx="4429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3" name="Line 75">
            <a:extLst>
              <a:ext uri="{FF2B5EF4-FFF2-40B4-BE49-F238E27FC236}">
                <a16:creationId xmlns:a16="http://schemas.microsoft.com/office/drawing/2014/main" id="{6A5E0758-E829-44CF-949E-ECFB9CD22BF0}"/>
              </a:ext>
            </a:extLst>
          </p:cNvPr>
          <p:cNvSpPr>
            <a:spLocks noChangeShapeType="1"/>
          </p:cNvSpPr>
          <p:nvPr/>
        </p:nvSpPr>
        <p:spPr bwMode="auto">
          <a:xfrm>
            <a:off x="3692526" y="4289425"/>
            <a:ext cx="4429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4" name="Line 76">
            <a:extLst>
              <a:ext uri="{FF2B5EF4-FFF2-40B4-BE49-F238E27FC236}">
                <a16:creationId xmlns:a16="http://schemas.microsoft.com/office/drawing/2014/main" id="{404B3EC5-DC62-4A72-8DA9-AC9EA600B394}"/>
              </a:ext>
            </a:extLst>
          </p:cNvPr>
          <p:cNvSpPr>
            <a:spLocks noChangeShapeType="1"/>
          </p:cNvSpPr>
          <p:nvPr/>
        </p:nvSpPr>
        <p:spPr bwMode="auto">
          <a:xfrm>
            <a:off x="3692526" y="4319589"/>
            <a:ext cx="4429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5" name="Line 77">
            <a:extLst>
              <a:ext uri="{FF2B5EF4-FFF2-40B4-BE49-F238E27FC236}">
                <a16:creationId xmlns:a16="http://schemas.microsoft.com/office/drawing/2014/main" id="{A8655D49-BAB6-4924-B2B9-BFDB7ADB4841}"/>
              </a:ext>
            </a:extLst>
          </p:cNvPr>
          <p:cNvSpPr>
            <a:spLocks noChangeShapeType="1"/>
          </p:cNvSpPr>
          <p:nvPr/>
        </p:nvSpPr>
        <p:spPr bwMode="auto">
          <a:xfrm>
            <a:off x="8832851" y="4289425"/>
            <a:ext cx="442913" cy="1588"/>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6" name="Line 78">
            <a:extLst>
              <a:ext uri="{FF2B5EF4-FFF2-40B4-BE49-F238E27FC236}">
                <a16:creationId xmlns:a16="http://schemas.microsoft.com/office/drawing/2014/main" id="{59725007-D478-43B1-BC94-D805F28690BE}"/>
              </a:ext>
            </a:extLst>
          </p:cNvPr>
          <p:cNvSpPr>
            <a:spLocks noChangeShapeType="1"/>
          </p:cNvSpPr>
          <p:nvPr/>
        </p:nvSpPr>
        <p:spPr bwMode="auto">
          <a:xfrm>
            <a:off x="8832851" y="4316414"/>
            <a:ext cx="442913" cy="1587"/>
          </a:xfrm>
          <a:prstGeom prst="line">
            <a:avLst/>
          </a:prstGeom>
          <a:noFill/>
          <a:ln w="12700">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87" name="Line 79">
            <a:extLst>
              <a:ext uri="{FF2B5EF4-FFF2-40B4-BE49-F238E27FC236}">
                <a16:creationId xmlns:a16="http://schemas.microsoft.com/office/drawing/2014/main" id="{9DE92DE3-087A-4CD4-9800-8DF933FF8AF8}"/>
              </a:ext>
            </a:extLst>
          </p:cNvPr>
          <p:cNvSpPr>
            <a:spLocks noChangeShapeType="1"/>
          </p:cNvSpPr>
          <p:nvPr/>
        </p:nvSpPr>
        <p:spPr bwMode="auto">
          <a:xfrm>
            <a:off x="8569325" y="4289426"/>
            <a:ext cx="1588" cy="473075"/>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488" name="Rectangle 80">
            <a:extLst>
              <a:ext uri="{FF2B5EF4-FFF2-40B4-BE49-F238E27FC236}">
                <a16:creationId xmlns:a16="http://schemas.microsoft.com/office/drawing/2014/main" id="{4A6CA953-C51B-48D1-85B3-BE676B045649}"/>
              </a:ext>
            </a:extLst>
          </p:cNvPr>
          <p:cNvSpPr>
            <a:spLocks/>
          </p:cNvSpPr>
          <p:nvPr/>
        </p:nvSpPr>
        <p:spPr bwMode="auto">
          <a:xfrm>
            <a:off x="8126413" y="4841875"/>
            <a:ext cx="1155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Cy3-cDNA</a:t>
            </a:r>
          </a:p>
        </p:txBody>
      </p:sp>
      <p:sp>
        <p:nvSpPr>
          <p:cNvPr id="17489" name="Line 81">
            <a:extLst>
              <a:ext uri="{FF2B5EF4-FFF2-40B4-BE49-F238E27FC236}">
                <a16:creationId xmlns:a16="http://schemas.microsoft.com/office/drawing/2014/main" id="{B9A36AF0-9876-443D-975C-1E3C946DB2BF}"/>
              </a:ext>
            </a:extLst>
          </p:cNvPr>
          <p:cNvSpPr>
            <a:spLocks noChangeShapeType="1"/>
          </p:cNvSpPr>
          <p:nvPr/>
        </p:nvSpPr>
        <p:spPr bwMode="auto">
          <a:xfrm>
            <a:off x="3429000" y="4289426"/>
            <a:ext cx="1588" cy="473075"/>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490" name="Rectangle 82">
            <a:extLst>
              <a:ext uri="{FF2B5EF4-FFF2-40B4-BE49-F238E27FC236}">
                <a16:creationId xmlns:a16="http://schemas.microsoft.com/office/drawing/2014/main" id="{0E2D76CC-1111-4573-BC50-D6A592946988}"/>
              </a:ext>
            </a:extLst>
          </p:cNvPr>
          <p:cNvSpPr>
            <a:spLocks/>
          </p:cNvSpPr>
          <p:nvPr/>
        </p:nvSpPr>
        <p:spPr bwMode="auto">
          <a:xfrm>
            <a:off x="2986088" y="4841875"/>
            <a:ext cx="1155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Cy5-cDNA</a:t>
            </a:r>
          </a:p>
        </p:txBody>
      </p:sp>
      <p:grpSp>
        <p:nvGrpSpPr>
          <p:cNvPr id="17491" name="Group 83">
            <a:extLst>
              <a:ext uri="{FF2B5EF4-FFF2-40B4-BE49-F238E27FC236}">
                <a16:creationId xmlns:a16="http://schemas.microsoft.com/office/drawing/2014/main" id="{8B3E9D74-43F1-4D71-A164-5C479CF22018}"/>
              </a:ext>
            </a:extLst>
          </p:cNvPr>
          <p:cNvGrpSpPr>
            <a:grpSpLocks/>
          </p:cNvGrpSpPr>
          <p:nvPr/>
        </p:nvGrpSpPr>
        <p:grpSpPr bwMode="auto">
          <a:xfrm>
            <a:off x="2540000" y="5108576"/>
            <a:ext cx="1593850" cy="449263"/>
            <a:chOff x="0" y="0"/>
            <a:chExt cx="1004" cy="282"/>
          </a:xfrm>
        </p:grpSpPr>
        <p:sp>
          <p:nvSpPr>
            <p:cNvPr id="17492" name="Line 84">
              <a:extLst>
                <a:ext uri="{FF2B5EF4-FFF2-40B4-BE49-F238E27FC236}">
                  <a16:creationId xmlns:a16="http://schemas.microsoft.com/office/drawing/2014/main" id="{FB1F0737-F202-45E6-825A-C4D073A6A26F}"/>
                </a:ext>
              </a:extLst>
            </p:cNvPr>
            <p:cNvSpPr>
              <a:spLocks noChangeShapeType="1"/>
            </p:cNvSpPr>
            <p:nvPr/>
          </p:nvSpPr>
          <p:spPr bwMode="auto">
            <a:xfrm>
              <a:off x="223" y="0"/>
              <a:ext cx="279" cy="0"/>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3" name="Line 85">
              <a:extLst>
                <a:ext uri="{FF2B5EF4-FFF2-40B4-BE49-F238E27FC236}">
                  <a16:creationId xmlns:a16="http://schemas.microsoft.com/office/drawing/2014/main" id="{9886342C-EF85-40C2-853F-4B3FB3B332E6}"/>
                </a:ext>
              </a:extLst>
            </p:cNvPr>
            <p:cNvSpPr>
              <a:spLocks noChangeShapeType="1"/>
            </p:cNvSpPr>
            <p:nvPr/>
          </p:nvSpPr>
          <p:spPr bwMode="auto">
            <a:xfrm>
              <a:off x="558" y="49"/>
              <a:ext cx="446"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4" name="Line 86">
              <a:extLst>
                <a:ext uri="{FF2B5EF4-FFF2-40B4-BE49-F238E27FC236}">
                  <a16:creationId xmlns:a16="http://schemas.microsoft.com/office/drawing/2014/main" id="{DCFA7CF3-5B04-49F5-ABB8-47C54216D81B}"/>
                </a:ext>
              </a:extLst>
            </p:cNvPr>
            <p:cNvSpPr>
              <a:spLocks noChangeShapeType="1"/>
            </p:cNvSpPr>
            <p:nvPr/>
          </p:nvSpPr>
          <p:spPr bwMode="auto">
            <a:xfrm>
              <a:off x="0" y="198"/>
              <a:ext cx="335"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5" name="Line 87">
              <a:extLst>
                <a:ext uri="{FF2B5EF4-FFF2-40B4-BE49-F238E27FC236}">
                  <a16:creationId xmlns:a16="http://schemas.microsoft.com/office/drawing/2014/main" id="{815B04DA-30FD-4B28-B81F-523960841623}"/>
                </a:ext>
              </a:extLst>
            </p:cNvPr>
            <p:cNvSpPr>
              <a:spLocks noChangeShapeType="1"/>
            </p:cNvSpPr>
            <p:nvPr/>
          </p:nvSpPr>
          <p:spPr bwMode="auto">
            <a:xfrm>
              <a:off x="167" y="99"/>
              <a:ext cx="223"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6" name="Line 88">
              <a:extLst>
                <a:ext uri="{FF2B5EF4-FFF2-40B4-BE49-F238E27FC236}">
                  <a16:creationId xmlns:a16="http://schemas.microsoft.com/office/drawing/2014/main" id="{E20591DA-6A1E-4CA1-BE38-A42A70AAFB74}"/>
                </a:ext>
              </a:extLst>
            </p:cNvPr>
            <p:cNvSpPr>
              <a:spLocks noChangeShapeType="1"/>
            </p:cNvSpPr>
            <p:nvPr/>
          </p:nvSpPr>
          <p:spPr bwMode="auto">
            <a:xfrm>
              <a:off x="502" y="198"/>
              <a:ext cx="279"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7" name="Line 89">
              <a:extLst>
                <a:ext uri="{FF2B5EF4-FFF2-40B4-BE49-F238E27FC236}">
                  <a16:creationId xmlns:a16="http://schemas.microsoft.com/office/drawing/2014/main" id="{B89C9AA2-62BC-4216-99C0-FC78E977F47B}"/>
                </a:ext>
              </a:extLst>
            </p:cNvPr>
            <p:cNvSpPr>
              <a:spLocks noChangeShapeType="1"/>
            </p:cNvSpPr>
            <p:nvPr/>
          </p:nvSpPr>
          <p:spPr bwMode="auto">
            <a:xfrm>
              <a:off x="223" y="17"/>
              <a:ext cx="279"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8" name="Line 90">
              <a:extLst>
                <a:ext uri="{FF2B5EF4-FFF2-40B4-BE49-F238E27FC236}">
                  <a16:creationId xmlns:a16="http://schemas.microsoft.com/office/drawing/2014/main" id="{85C9F9EE-2228-456D-9689-E62DD3F8915F}"/>
                </a:ext>
              </a:extLst>
            </p:cNvPr>
            <p:cNvSpPr>
              <a:spLocks noChangeShapeType="1"/>
            </p:cNvSpPr>
            <p:nvPr/>
          </p:nvSpPr>
          <p:spPr bwMode="auto">
            <a:xfrm>
              <a:off x="558" y="66"/>
              <a:ext cx="446"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499" name="Line 91">
              <a:extLst>
                <a:ext uri="{FF2B5EF4-FFF2-40B4-BE49-F238E27FC236}">
                  <a16:creationId xmlns:a16="http://schemas.microsoft.com/office/drawing/2014/main" id="{8CD8441F-4F9D-47BE-B65C-317F5D6586BE}"/>
                </a:ext>
              </a:extLst>
            </p:cNvPr>
            <p:cNvSpPr>
              <a:spLocks noChangeShapeType="1"/>
            </p:cNvSpPr>
            <p:nvPr/>
          </p:nvSpPr>
          <p:spPr bwMode="auto">
            <a:xfrm>
              <a:off x="0" y="215"/>
              <a:ext cx="335"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0" name="Line 92">
              <a:extLst>
                <a:ext uri="{FF2B5EF4-FFF2-40B4-BE49-F238E27FC236}">
                  <a16:creationId xmlns:a16="http://schemas.microsoft.com/office/drawing/2014/main" id="{CEF84591-C899-4EF1-96B8-70553A1CA1AD}"/>
                </a:ext>
              </a:extLst>
            </p:cNvPr>
            <p:cNvSpPr>
              <a:spLocks noChangeShapeType="1"/>
            </p:cNvSpPr>
            <p:nvPr/>
          </p:nvSpPr>
          <p:spPr bwMode="auto">
            <a:xfrm>
              <a:off x="167" y="116"/>
              <a:ext cx="223"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1" name="Line 93">
              <a:extLst>
                <a:ext uri="{FF2B5EF4-FFF2-40B4-BE49-F238E27FC236}">
                  <a16:creationId xmlns:a16="http://schemas.microsoft.com/office/drawing/2014/main" id="{E0271360-9357-42B0-8A7E-EAC763B43EA8}"/>
                </a:ext>
              </a:extLst>
            </p:cNvPr>
            <p:cNvSpPr>
              <a:spLocks noChangeShapeType="1"/>
            </p:cNvSpPr>
            <p:nvPr/>
          </p:nvSpPr>
          <p:spPr bwMode="auto">
            <a:xfrm>
              <a:off x="502" y="215"/>
              <a:ext cx="279"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2" name="Line 94">
              <a:extLst>
                <a:ext uri="{FF2B5EF4-FFF2-40B4-BE49-F238E27FC236}">
                  <a16:creationId xmlns:a16="http://schemas.microsoft.com/office/drawing/2014/main" id="{9274D9E5-E4EE-4B5F-B3CD-644CA49CF8C1}"/>
                </a:ext>
              </a:extLst>
            </p:cNvPr>
            <p:cNvSpPr>
              <a:spLocks noChangeShapeType="1"/>
            </p:cNvSpPr>
            <p:nvPr/>
          </p:nvSpPr>
          <p:spPr bwMode="auto">
            <a:xfrm>
              <a:off x="725" y="264"/>
              <a:ext cx="279" cy="1"/>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3" name="Line 95">
              <a:extLst>
                <a:ext uri="{FF2B5EF4-FFF2-40B4-BE49-F238E27FC236}">
                  <a16:creationId xmlns:a16="http://schemas.microsoft.com/office/drawing/2014/main" id="{3C6882F4-3313-4AE0-99D5-CE114BCA4392}"/>
                </a:ext>
              </a:extLst>
            </p:cNvPr>
            <p:cNvSpPr>
              <a:spLocks noChangeShapeType="1"/>
            </p:cNvSpPr>
            <p:nvPr/>
          </p:nvSpPr>
          <p:spPr bwMode="auto">
            <a:xfrm>
              <a:off x="725" y="282"/>
              <a:ext cx="279" cy="0"/>
            </a:xfrm>
            <a:prstGeom prst="line">
              <a:avLst/>
            </a:prstGeom>
            <a:noFill/>
            <a:ln w="12700">
              <a:solidFill>
                <a:srgbClr val="F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17504" name="Group 96">
            <a:extLst>
              <a:ext uri="{FF2B5EF4-FFF2-40B4-BE49-F238E27FC236}">
                <a16:creationId xmlns:a16="http://schemas.microsoft.com/office/drawing/2014/main" id="{1789112D-41AD-4E2D-9C18-FF20196DB938}"/>
              </a:ext>
            </a:extLst>
          </p:cNvPr>
          <p:cNvGrpSpPr>
            <a:grpSpLocks/>
          </p:cNvGrpSpPr>
          <p:nvPr/>
        </p:nvGrpSpPr>
        <p:grpSpPr bwMode="auto">
          <a:xfrm>
            <a:off x="2540000" y="5097463"/>
            <a:ext cx="1593850" cy="450850"/>
            <a:chOff x="0" y="0"/>
            <a:chExt cx="1004" cy="283"/>
          </a:xfrm>
        </p:grpSpPr>
        <p:sp>
          <p:nvSpPr>
            <p:cNvPr id="17505" name="Line 97">
              <a:extLst>
                <a:ext uri="{FF2B5EF4-FFF2-40B4-BE49-F238E27FC236}">
                  <a16:creationId xmlns:a16="http://schemas.microsoft.com/office/drawing/2014/main" id="{845AADAA-6912-466B-BA11-83FCB6DB1AE3}"/>
                </a:ext>
              </a:extLst>
            </p:cNvPr>
            <p:cNvSpPr>
              <a:spLocks noChangeShapeType="1"/>
            </p:cNvSpPr>
            <p:nvPr/>
          </p:nvSpPr>
          <p:spPr bwMode="auto">
            <a:xfrm>
              <a:off x="223" y="0"/>
              <a:ext cx="279" cy="0"/>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6" name="Line 98">
              <a:extLst>
                <a:ext uri="{FF2B5EF4-FFF2-40B4-BE49-F238E27FC236}">
                  <a16:creationId xmlns:a16="http://schemas.microsoft.com/office/drawing/2014/main" id="{6DF1B4A1-82EF-4941-BA3D-A088D8D68D17}"/>
                </a:ext>
              </a:extLst>
            </p:cNvPr>
            <p:cNvSpPr>
              <a:spLocks noChangeShapeType="1"/>
            </p:cNvSpPr>
            <p:nvPr/>
          </p:nvSpPr>
          <p:spPr bwMode="auto">
            <a:xfrm>
              <a:off x="558" y="49"/>
              <a:ext cx="446"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7" name="Line 99">
              <a:extLst>
                <a:ext uri="{FF2B5EF4-FFF2-40B4-BE49-F238E27FC236}">
                  <a16:creationId xmlns:a16="http://schemas.microsoft.com/office/drawing/2014/main" id="{25D0436A-D128-48BD-B9F9-EA56F8094E46}"/>
                </a:ext>
              </a:extLst>
            </p:cNvPr>
            <p:cNvSpPr>
              <a:spLocks noChangeShapeType="1"/>
            </p:cNvSpPr>
            <p:nvPr/>
          </p:nvSpPr>
          <p:spPr bwMode="auto">
            <a:xfrm>
              <a:off x="0" y="198"/>
              <a:ext cx="335"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8" name="Line 100">
              <a:extLst>
                <a:ext uri="{FF2B5EF4-FFF2-40B4-BE49-F238E27FC236}">
                  <a16:creationId xmlns:a16="http://schemas.microsoft.com/office/drawing/2014/main" id="{EBF56174-AEF9-455A-BDD2-41D9DFBB67E2}"/>
                </a:ext>
              </a:extLst>
            </p:cNvPr>
            <p:cNvSpPr>
              <a:spLocks noChangeShapeType="1"/>
            </p:cNvSpPr>
            <p:nvPr/>
          </p:nvSpPr>
          <p:spPr bwMode="auto">
            <a:xfrm>
              <a:off x="167" y="99"/>
              <a:ext cx="223"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09" name="Line 101">
              <a:extLst>
                <a:ext uri="{FF2B5EF4-FFF2-40B4-BE49-F238E27FC236}">
                  <a16:creationId xmlns:a16="http://schemas.microsoft.com/office/drawing/2014/main" id="{BF4652E1-B69E-4215-9BDA-EA1CD670BB71}"/>
                </a:ext>
              </a:extLst>
            </p:cNvPr>
            <p:cNvSpPr>
              <a:spLocks noChangeShapeType="1"/>
            </p:cNvSpPr>
            <p:nvPr/>
          </p:nvSpPr>
          <p:spPr bwMode="auto">
            <a:xfrm>
              <a:off x="502" y="198"/>
              <a:ext cx="279"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0" name="Line 102">
              <a:extLst>
                <a:ext uri="{FF2B5EF4-FFF2-40B4-BE49-F238E27FC236}">
                  <a16:creationId xmlns:a16="http://schemas.microsoft.com/office/drawing/2014/main" id="{3C47E322-4785-4D44-85F9-B2B72391613D}"/>
                </a:ext>
              </a:extLst>
            </p:cNvPr>
            <p:cNvSpPr>
              <a:spLocks noChangeShapeType="1"/>
            </p:cNvSpPr>
            <p:nvPr/>
          </p:nvSpPr>
          <p:spPr bwMode="auto">
            <a:xfrm>
              <a:off x="223" y="17"/>
              <a:ext cx="279"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1" name="Line 103">
              <a:extLst>
                <a:ext uri="{FF2B5EF4-FFF2-40B4-BE49-F238E27FC236}">
                  <a16:creationId xmlns:a16="http://schemas.microsoft.com/office/drawing/2014/main" id="{1EC7F762-CB7E-470F-A310-B09AFA30FC69}"/>
                </a:ext>
              </a:extLst>
            </p:cNvPr>
            <p:cNvSpPr>
              <a:spLocks noChangeShapeType="1"/>
            </p:cNvSpPr>
            <p:nvPr/>
          </p:nvSpPr>
          <p:spPr bwMode="auto">
            <a:xfrm>
              <a:off x="558" y="66"/>
              <a:ext cx="446"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2" name="Line 104">
              <a:extLst>
                <a:ext uri="{FF2B5EF4-FFF2-40B4-BE49-F238E27FC236}">
                  <a16:creationId xmlns:a16="http://schemas.microsoft.com/office/drawing/2014/main" id="{07262918-C5D5-490F-8F50-C72469C2D8AB}"/>
                </a:ext>
              </a:extLst>
            </p:cNvPr>
            <p:cNvSpPr>
              <a:spLocks noChangeShapeType="1"/>
            </p:cNvSpPr>
            <p:nvPr/>
          </p:nvSpPr>
          <p:spPr bwMode="auto">
            <a:xfrm>
              <a:off x="0" y="216"/>
              <a:ext cx="335"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3" name="Line 105">
              <a:extLst>
                <a:ext uri="{FF2B5EF4-FFF2-40B4-BE49-F238E27FC236}">
                  <a16:creationId xmlns:a16="http://schemas.microsoft.com/office/drawing/2014/main" id="{DC400E64-6DC2-42B2-829C-50FE52CE40C7}"/>
                </a:ext>
              </a:extLst>
            </p:cNvPr>
            <p:cNvSpPr>
              <a:spLocks noChangeShapeType="1"/>
            </p:cNvSpPr>
            <p:nvPr/>
          </p:nvSpPr>
          <p:spPr bwMode="auto">
            <a:xfrm>
              <a:off x="167" y="116"/>
              <a:ext cx="223"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4" name="Line 106">
              <a:extLst>
                <a:ext uri="{FF2B5EF4-FFF2-40B4-BE49-F238E27FC236}">
                  <a16:creationId xmlns:a16="http://schemas.microsoft.com/office/drawing/2014/main" id="{A90A64D0-6885-4F66-A080-A8DE515D533F}"/>
                </a:ext>
              </a:extLst>
            </p:cNvPr>
            <p:cNvSpPr>
              <a:spLocks noChangeShapeType="1"/>
            </p:cNvSpPr>
            <p:nvPr/>
          </p:nvSpPr>
          <p:spPr bwMode="auto">
            <a:xfrm>
              <a:off x="502" y="216"/>
              <a:ext cx="279"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5" name="Line 107">
              <a:extLst>
                <a:ext uri="{FF2B5EF4-FFF2-40B4-BE49-F238E27FC236}">
                  <a16:creationId xmlns:a16="http://schemas.microsoft.com/office/drawing/2014/main" id="{03754CFF-BD2C-40B2-A69F-E2A58E414B48}"/>
                </a:ext>
              </a:extLst>
            </p:cNvPr>
            <p:cNvSpPr>
              <a:spLocks noChangeShapeType="1"/>
            </p:cNvSpPr>
            <p:nvPr/>
          </p:nvSpPr>
          <p:spPr bwMode="auto">
            <a:xfrm>
              <a:off x="725" y="265"/>
              <a:ext cx="279" cy="1"/>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6" name="Line 108">
              <a:extLst>
                <a:ext uri="{FF2B5EF4-FFF2-40B4-BE49-F238E27FC236}">
                  <a16:creationId xmlns:a16="http://schemas.microsoft.com/office/drawing/2014/main" id="{A4D4CF80-828E-418A-85FB-4BAB9D9DAC6F}"/>
                </a:ext>
              </a:extLst>
            </p:cNvPr>
            <p:cNvSpPr>
              <a:spLocks noChangeShapeType="1"/>
            </p:cNvSpPr>
            <p:nvPr/>
          </p:nvSpPr>
          <p:spPr bwMode="auto">
            <a:xfrm>
              <a:off x="725" y="283"/>
              <a:ext cx="279" cy="0"/>
            </a:xfrm>
            <a:prstGeom prst="line">
              <a:avLst/>
            </a:prstGeom>
            <a:noFill/>
            <a:ln w="12700">
              <a:solidFill>
                <a:srgbClr val="F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17517" name="Group 109">
            <a:extLst>
              <a:ext uri="{FF2B5EF4-FFF2-40B4-BE49-F238E27FC236}">
                <a16:creationId xmlns:a16="http://schemas.microsoft.com/office/drawing/2014/main" id="{51B3BF5D-0980-4274-9E59-04AB49E3C01B}"/>
              </a:ext>
            </a:extLst>
          </p:cNvPr>
          <p:cNvGrpSpPr>
            <a:grpSpLocks/>
          </p:cNvGrpSpPr>
          <p:nvPr/>
        </p:nvGrpSpPr>
        <p:grpSpPr bwMode="auto">
          <a:xfrm>
            <a:off x="7680325" y="5132388"/>
            <a:ext cx="1595438" cy="450850"/>
            <a:chOff x="0" y="0"/>
            <a:chExt cx="1004" cy="283"/>
          </a:xfrm>
        </p:grpSpPr>
        <p:sp>
          <p:nvSpPr>
            <p:cNvPr id="17518" name="Line 110">
              <a:extLst>
                <a:ext uri="{FF2B5EF4-FFF2-40B4-BE49-F238E27FC236}">
                  <a16:creationId xmlns:a16="http://schemas.microsoft.com/office/drawing/2014/main" id="{AE1A1459-526F-4728-AFEA-A367C29FC65A}"/>
                </a:ext>
              </a:extLst>
            </p:cNvPr>
            <p:cNvSpPr>
              <a:spLocks noChangeShapeType="1"/>
            </p:cNvSpPr>
            <p:nvPr/>
          </p:nvSpPr>
          <p:spPr bwMode="auto">
            <a:xfrm>
              <a:off x="223" y="0"/>
              <a:ext cx="279" cy="0"/>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19" name="Line 111">
              <a:extLst>
                <a:ext uri="{FF2B5EF4-FFF2-40B4-BE49-F238E27FC236}">
                  <a16:creationId xmlns:a16="http://schemas.microsoft.com/office/drawing/2014/main" id="{25523B5F-602E-4AB7-9501-F359191FB430}"/>
                </a:ext>
              </a:extLst>
            </p:cNvPr>
            <p:cNvSpPr>
              <a:spLocks noChangeShapeType="1"/>
            </p:cNvSpPr>
            <p:nvPr/>
          </p:nvSpPr>
          <p:spPr bwMode="auto">
            <a:xfrm>
              <a:off x="558" y="49"/>
              <a:ext cx="446"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0" name="Line 112">
              <a:extLst>
                <a:ext uri="{FF2B5EF4-FFF2-40B4-BE49-F238E27FC236}">
                  <a16:creationId xmlns:a16="http://schemas.microsoft.com/office/drawing/2014/main" id="{573FFB46-97C0-4ADA-9D9C-DD21C63D044E}"/>
                </a:ext>
              </a:extLst>
            </p:cNvPr>
            <p:cNvSpPr>
              <a:spLocks noChangeShapeType="1"/>
            </p:cNvSpPr>
            <p:nvPr/>
          </p:nvSpPr>
          <p:spPr bwMode="auto">
            <a:xfrm>
              <a:off x="0" y="198"/>
              <a:ext cx="335"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1" name="Line 113">
              <a:extLst>
                <a:ext uri="{FF2B5EF4-FFF2-40B4-BE49-F238E27FC236}">
                  <a16:creationId xmlns:a16="http://schemas.microsoft.com/office/drawing/2014/main" id="{C2659133-644C-4EFA-B075-B042D615BD21}"/>
                </a:ext>
              </a:extLst>
            </p:cNvPr>
            <p:cNvSpPr>
              <a:spLocks noChangeShapeType="1"/>
            </p:cNvSpPr>
            <p:nvPr/>
          </p:nvSpPr>
          <p:spPr bwMode="auto">
            <a:xfrm>
              <a:off x="167" y="99"/>
              <a:ext cx="223"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2" name="Line 114">
              <a:extLst>
                <a:ext uri="{FF2B5EF4-FFF2-40B4-BE49-F238E27FC236}">
                  <a16:creationId xmlns:a16="http://schemas.microsoft.com/office/drawing/2014/main" id="{813BCE64-D11E-4ABD-8A6A-A6662A060F45}"/>
                </a:ext>
              </a:extLst>
            </p:cNvPr>
            <p:cNvSpPr>
              <a:spLocks noChangeShapeType="1"/>
            </p:cNvSpPr>
            <p:nvPr/>
          </p:nvSpPr>
          <p:spPr bwMode="auto">
            <a:xfrm>
              <a:off x="502" y="198"/>
              <a:ext cx="279"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3" name="Line 115">
              <a:extLst>
                <a:ext uri="{FF2B5EF4-FFF2-40B4-BE49-F238E27FC236}">
                  <a16:creationId xmlns:a16="http://schemas.microsoft.com/office/drawing/2014/main" id="{1E9BED85-0610-4DCE-8164-524B4D2A9147}"/>
                </a:ext>
              </a:extLst>
            </p:cNvPr>
            <p:cNvSpPr>
              <a:spLocks noChangeShapeType="1"/>
            </p:cNvSpPr>
            <p:nvPr/>
          </p:nvSpPr>
          <p:spPr bwMode="auto">
            <a:xfrm>
              <a:off x="223" y="17"/>
              <a:ext cx="279"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4" name="Line 116">
              <a:extLst>
                <a:ext uri="{FF2B5EF4-FFF2-40B4-BE49-F238E27FC236}">
                  <a16:creationId xmlns:a16="http://schemas.microsoft.com/office/drawing/2014/main" id="{3189E940-751D-4ABA-8197-06BB8EC2A8F6}"/>
                </a:ext>
              </a:extLst>
            </p:cNvPr>
            <p:cNvSpPr>
              <a:spLocks noChangeShapeType="1"/>
            </p:cNvSpPr>
            <p:nvPr/>
          </p:nvSpPr>
          <p:spPr bwMode="auto">
            <a:xfrm>
              <a:off x="558" y="66"/>
              <a:ext cx="446"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5" name="Line 117">
              <a:extLst>
                <a:ext uri="{FF2B5EF4-FFF2-40B4-BE49-F238E27FC236}">
                  <a16:creationId xmlns:a16="http://schemas.microsoft.com/office/drawing/2014/main" id="{48176A63-8EE3-4073-A33B-43540D7493FA}"/>
                </a:ext>
              </a:extLst>
            </p:cNvPr>
            <p:cNvSpPr>
              <a:spLocks noChangeShapeType="1"/>
            </p:cNvSpPr>
            <p:nvPr/>
          </p:nvSpPr>
          <p:spPr bwMode="auto">
            <a:xfrm>
              <a:off x="0" y="216"/>
              <a:ext cx="335"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6" name="Line 118">
              <a:extLst>
                <a:ext uri="{FF2B5EF4-FFF2-40B4-BE49-F238E27FC236}">
                  <a16:creationId xmlns:a16="http://schemas.microsoft.com/office/drawing/2014/main" id="{4162E1CF-4F61-4788-B1BC-EFC0A5D280A9}"/>
                </a:ext>
              </a:extLst>
            </p:cNvPr>
            <p:cNvSpPr>
              <a:spLocks noChangeShapeType="1"/>
            </p:cNvSpPr>
            <p:nvPr/>
          </p:nvSpPr>
          <p:spPr bwMode="auto">
            <a:xfrm>
              <a:off x="167" y="116"/>
              <a:ext cx="223"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7" name="Line 119">
              <a:extLst>
                <a:ext uri="{FF2B5EF4-FFF2-40B4-BE49-F238E27FC236}">
                  <a16:creationId xmlns:a16="http://schemas.microsoft.com/office/drawing/2014/main" id="{127BFD09-BB4E-4A53-BEE6-EE552136BA14}"/>
                </a:ext>
              </a:extLst>
            </p:cNvPr>
            <p:cNvSpPr>
              <a:spLocks noChangeShapeType="1"/>
            </p:cNvSpPr>
            <p:nvPr/>
          </p:nvSpPr>
          <p:spPr bwMode="auto">
            <a:xfrm>
              <a:off x="502" y="216"/>
              <a:ext cx="279"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8" name="Line 120">
              <a:extLst>
                <a:ext uri="{FF2B5EF4-FFF2-40B4-BE49-F238E27FC236}">
                  <a16:creationId xmlns:a16="http://schemas.microsoft.com/office/drawing/2014/main" id="{F86F6774-524A-42D5-AADA-CA2F7969E60C}"/>
                </a:ext>
              </a:extLst>
            </p:cNvPr>
            <p:cNvSpPr>
              <a:spLocks noChangeShapeType="1"/>
            </p:cNvSpPr>
            <p:nvPr/>
          </p:nvSpPr>
          <p:spPr bwMode="auto">
            <a:xfrm>
              <a:off x="725" y="265"/>
              <a:ext cx="279" cy="1"/>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29" name="Line 121">
              <a:extLst>
                <a:ext uri="{FF2B5EF4-FFF2-40B4-BE49-F238E27FC236}">
                  <a16:creationId xmlns:a16="http://schemas.microsoft.com/office/drawing/2014/main" id="{257A65AB-4DB8-41A7-A10E-590170CFC798}"/>
                </a:ext>
              </a:extLst>
            </p:cNvPr>
            <p:cNvSpPr>
              <a:spLocks noChangeShapeType="1"/>
            </p:cNvSpPr>
            <p:nvPr/>
          </p:nvSpPr>
          <p:spPr bwMode="auto">
            <a:xfrm>
              <a:off x="725" y="283"/>
              <a:ext cx="279" cy="0"/>
            </a:xfrm>
            <a:prstGeom prst="line">
              <a:avLst/>
            </a:prstGeom>
            <a:noFill/>
            <a:ln w="12700">
              <a:solidFill>
                <a:srgbClr val="00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17530" name="Group 122">
            <a:extLst>
              <a:ext uri="{FF2B5EF4-FFF2-40B4-BE49-F238E27FC236}">
                <a16:creationId xmlns:a16="http://schemas.microsoft.com/office/drawing/2014/main" id="{38A6F2B6-4609-4724-B262-E2CCDC1F1E8D}"/>
              </a:ext>
            </a:extLst>
          </p:cNvPr>
          <p:cNvGrpSpPr>
            <a:grpSpLocks/>
          </p:cNvGrpSpPr>
          <p:nvPr/>
        </p:nvGrpSpPr>
        <p:grpSpPr bwMode="auto">
          <a:xfrm>
            <a:off x="7688264" y="5119688"/>
            <a:ext cx="1595437" cy="450850"/>
            <a:chOff x="0" y="0"/>
            <a:chExt cx="1004" cy="283"/>
          </a:xfrm>
        </p:grpSpPr>
        <p:sp>
          <p:nvSpPr>
            <p:cNvPr id="17531" name="Line 123">
              <a:extLst>
                <a:ext uri="{FF2B5EF4-FFF2-40B4-BE49-F238E27FC236}">
                  <a16:creationId xmlns:a16="http://schemas.microsoft.com/office/drawing/2014/main" id="{0B72DAB0-55B4-432A-9DE2-AD5034B2CD0C}"/>
                </a:ext>
              </a:extLst>
            </p:cNvPr>
            <p:cNvSpPr>
              <a:spLocks noChangeShapeType="1"/>
            </p:cNvSpPr>
            <p:nvPr/>
          </p:nvSpPr>
          <p:spPr bwMode="auto">
            <a:xfrm>
              <a:off x="223" y="0"/>
              <a:ext cx="279" cy="0"/>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2" name="Line 124">
              <a:extLst>
                <a:ext uri="{FF2B5EF4-FFF2-40B4-BE49-F238E27FC236}">
                  <a16:creationId xmlns:a16="http://schemas.microsoft.com/office/drawing/2014/main" id="{F51BF035-72EE-4F77-81BD-38961C0A34A5}"/>
                </a:ext>
              </a:extLst>
            </p:cNvPr>
            <p:cNvSpPr>
              <a:spLocks noChangeShapeType="1"/>
            </p:cNvSpPr>
            <p:nvPr/>
          </p:nvSpPr>
          <p:spPr bwMode="auto">
            <a:xfrm>
              <a:off x="558" y="49"/>
              <a:ext cx="446"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3" name="Line 125">
              <a:extLst>
                <a:ext uri="{FF2B5EF4-FFF2-40B4-BE49-F238E27FC236}">
                  <a16:creationId xmlns:a16="http://schemas.microsoft.com/office/drawing/2014/main" id="{2BA9301B-8F21-44AE-87F1-F9492CC9E174}"/>
                </a:ext>
              </a:extLst>
            </p:cNvPr>
            <p:cNvSpPr>
              <a:spLocks noChangeShapeType="1"/>
            </p:cNvSpPr>
            <p:nvPr/>
          </p:nvSpPr>
          <p:spPr bwMode="auto">
            <a:xfrm>
              <a:off x="0" y="198"/>
              <a:ext cx="335"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4" name="Line 126">
              <a:extLst>
                <a:ext uri="{FF2B5EF4-FFF2-40B4-BE49-F238E27FC236}">
                  <a16:creationId xmlns:a16="http://schemas.microsoft.com/office/drawing/2014/main" id="{7D67E78A-2EB3-4A37-B440-7F0A6541C1DE}"/>
                </a:ext>
              </a:extLst>
            </p:cNvPr>
            <p:cNvSpPr>
              <a:spLocks noChangeShapeType="1"/>
            </p:cNvSpPr>
            <p:nvPr/>
          </p:nvSpPr>
          <p:spPr bwMode="auto">
            <a:xfrm>
              <a:off x="167" y="99"/>
              <a:ext cx="223"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5" name="Line 127">
              <a:extLst>
                <a:ext uri="{FF2B5EF4-FFF2-40B4-BE49-F238E27FC236}">
                  <a16:creationId xmlns:a16="http://schemas.microsoft.com/office/drawing/2014/main" id="{E7AC2FE4-B6E2-419C-A45F-63953BCD8089}"/>
                </a:ext>
              </a:extLst>
            </p:cNvPr>
            <p:cNvSpPr>
              <a:spLocks noChangeShapeType="1"/>
            </p:cNvSpPr>
            <p:nvPr/>
          </p:nvSpPr>
          <p:spPr bwMode="auto">
            <a:xfrm>
              <a:off x="502" y="198"/>
              <a:ext cx="279"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6" name="Line 128">
              <a:extLst>
                <a:ext uri="{FF2B5EF4-FFF2-40B4-BE49-F238E27FC236}">
                  <a16:creationId xmlns:a16="http://schemas.microsoft.com/office/drawing/2014/main" id="{05AA5437-05F4-4DC7-B844-517C4FE0B058}"/>
                </a:ext>
              </a:extLst>
            </p:cNvPr>
            <p:cNvSpPr>
              <a:spLocks noChangeShapeType="1"/>
            </p:cNvSpPr>
            <p:nvPr/>
          </p:nvSpPr>
          <p:spPr bwMode="auto">
            <a:xfrm>
              <a:off x="223" y="17"/>
              <a:ext cx="279"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7" name="Line 129">
              <a:extLst>
                <a:ext uri="{FF2B5EF4-FFF2-40B4-BE49-F238E27FC236}">
                  <a16:creationId xmlns:a16="http://schemas.microsoft.com/office/drawing/2014/main" id="{021FE4B1-1C71-417A-99DA-B93F3A832217}"/>
                </a:ext>
              </a:extLst>
            </p:cNvPr>
            <p:cNvSpPr>
              <a:spLocks noChangeShapeType="1"/>
            </p:cNvSpPr>
            <p:nvPr/>
          </p:nvSpPr>
          <p:spPr bwMode="auto">
            <a:xfrm>
              <a:off x="558" y="66"/>
              <a:ext cx="446"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8" name="Line 130">
              <a:extLst>
                <a:ext uri="{FF2B5EF4-FFF2-40B4-BE49-F238E27FC236}">
                  <a16:creationId xmlns:a16="http://schemas.microsoft.com/office/drawing/2014/main" id="{E9A159A9-F59F-414C-B906-474A2D5B35FA}"/>
                </a:ext>
              </a:extLst>
            </p:cNvPr>
            <p:cNvSpPr>
              <a:spLocks noChangeShapeType="1"/>
            </p:cNvSpPr>
            <p:nvPr/>
          </p:nvSpPr>
          <p:spPr bwMode="auto">
            <a:xfrm>
              <a:off x="0" y="216"/>
              <a:ext cx="335"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39" name="Line 131">
              <a:extLst>
                <a:ext uri="{FF2B5EF4-FFF2-40B4-BE49-F238E27FC236}">
                  <a16:creationId xmlns:a16="http://schemas.microsoft.com/office/drawing/2014/main" id="{1F2076A7-F1DC-4427-BF14-503CD3D18C1B}"/>
                </a:ext>
              </a:extLst>
            </p:cNvPr>
            <p:cNvSpPr>
              <a:spLocks noChangeShapeType="1"/>
            </p:cNvSpPr>
            <p:nvPr/>
          </p:nvSpPr>
          <p:spPr bwMode="auto">
            <a:xfrm>
              <a:off x="167" y="116"/>
              <a:ext cx="223"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40" name="Line 132">
              <a:extLst>
                <a:ext uri="{FF2B5EF4-FFF2-40B4-BE49-F238E27FC236}">
                  <a16:creationId xmlns:a16="http://schemas.microsoft.com/office/drawing/2014/main" id="{ED56B9DA-3B36-464A-973C-731231728488}"/>
                </a:ext>
              </a:extLst>
            </p:cNvPr>
            <p:cNvSpPr>
              <a:spLocks noChangeShapeType="1"/>
            </p:cNvSpPr>
            <p:nvPr/>
          </p:nvSpPr>
          <p:spPr bwMode="auto">
            <a:xfrm>
              <a:off x="502" y="216"/>
              <a:ext cx="279"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41" name="Line 133">
              <a:extLst>
                <a:ext uri="{FF2B5EF4-FFF2-40B4-BE49-F238E27FC236}">
                  <a16:creationId xmlns:a16="http://schemas.microsoft.com/office/drawing/2014/main" id="{9125D844-C330-4C30-A248-7520C508C8FE}"/>
                </a:ext>
              </a:extLst>
            </p:cNvPr>
            <p:cNvSpPr>
              <a:spLocks noChangeShapeType="1"/>
            </p:cNvSpPr>
            <p:nvPr/>
          </p:nvSpPr>
          <p:spPr bwMode="auto">
            <a:xfrm>
              <a:off x="725" y="265"/>
              <a:ext cx="279" cy="1"/>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7542" name="Line 134">
              <a:extLst>
                <a:ext uri="{FF2B5EF4-FFF2-40B4-BE49-F238E27FC236}">
                  <a16:creationId xmlns:a16="http://schemas.microsoft.com/office/drawing/2014/main" id="{3864EB78-00B4-46F7-831C-C76C3498FFA6}"/>
                </a:ext>
              </a:extLst>
            </p:cNvPr>
            <p:cNvSpPr>
              <a:spLocks noChangeShapeType="1"/>
            </p:cNvSpPr>
            <p:nvPr/>
          </p:nvSpPr>
          <p:spPr bwMode="auto">
            <a:xfrm>
              <a:off x="725" y="283"/>
              <a:ext cx="279" cy="0"/>
            </a:xfrm>
            <a:prstGeom prst="line">
              <a:avLst/>
            </a:prstGeom>
            <a:noFill/>
            <a:ln w="12700">
              <a:solidFill>
                <a:srgbClr val="00FF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17543" name="Rectangle 135">
            <a:extLst>
              <a:ext uri="{FF2B5EF4-FFF2-40B4-BE49-F238E27FC236}">
                <a16:creationId xmlns:a16="http://schemas.microsoft.com/office/drawing/2014/main" id="{5E4E1E9D-CC24-47AE-BCBF-7CA261B6DC5F}"/>
              </a:ext>
            </a:extLst>
          </p:cNvPr>
          <p:cNvSpPr>
            <a:spLocks/>
          </p:cNvSpPr>
          <p:nvPr/>
        </p:nvSpPr>
        <p:spPr bwMode="auto">
          <a:xfrm>
            <a:off x="2260600" y="809625"/>
            <a:ext cx="1066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SAMPLE</a:t>
            </a:r>
          </a:p>
        </p:txBody>
      </p:sp>
      <p:sp>
        <p:nvSpPr>
          <p:cNvPr id="17544" name="Rectangle 136">
            <a:extLst>
              <a:ext uri="{FF2B5EF4-FFF2-40B4-BE49-F238E27FC236}">
                <a16:creationId xmlns:a16="http://schemas.microsoft.com/office/drawing/2014/main" id="{38A8077B-8944-4998-A6A0-DE480F2EFE70}"/>
              </a:ext>
            </a:extLst>
          </p:cNvPr>
          <p:cNvSpPr>
            <a:spLocks/>
          </p:cNvSpPr>
          <p:nvPr/>
        </p:nvSpPr>
        <p:spPr bwMode="auto">
          <a:xfrm>
            <a:off x="8875713" y="806450"/>
            <a:ext cx="1333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b="1">
                <a:solidFill>
                  <a:srgbClr val="E5E5E5"/>
                </a:solidFill>
                <a:cs typeface="Times New Roman" panose="02020603050405020304" pitchFamily="18" charset="0"/>
              </a:rPr>
              <a:t>CONTROL</a:t>
            </a:r>
          </a:p>
        </p:txBody>
      </p:sp>
      <p:grpSp>
        <p:nvGrpSpPr>
          <p:cNvPr id="17545" name="Group 137">
            <a:extLst>
              <a:ext uri="{FF2B5EF4-FFF2-40B4-BE49-F238E27FC236}">
                <a16:creationId xmlns:a16="http://schemas.microsoft.com/office/drawing/2014/main" id="{632D0AE6-DEE0-4931-B991-5AF9542E6425}"/>
              </a:ext>
            </a:extLst>
          </p:cNvPr>
          <p:cNvGrpSpPr>
            <a:grpSpLocks/>
          </p:cNvGrpSpPr>
          <p:nvPr/>
        </p:nvGrpSpPr>
        <p:grpSpPr bwMode="auto">
          <a:xfrm>
            <a:off x="3059113" y="547688"/>
            <a:ext cx="5872162" cy="990600"/>
            <a:chOff x="0" y="0"/>
            <a:chExt cx="3698" cy="623"/>
          </a:xfrm>
        </p:grpSpPr>
        <p:grpSp>
          <p:nvGrpSpPr>
            <p:cNvPr id="17546" name="Group 138">
              <a:extLst>
                <a:ext uri="{FF2B5EF4-FFF2-40B4-BE49-F238E27FC236}">
                  <a16:creationId xmlns:a16="http://schemas.microsoft.com/office/drawing/2014/main" id="{4F21A3FF-4A09-47D2-9AAD-87274C55A04B}"/>
                </a:ext>
              </a:extLst>
            </p:cNvPr>
            <p:cNvGrpSpPr>
              <a:grpSpLocks/>
            </p:cNvGrpSpPr>
            <p:nvPr/>
          </p:nvGrpSpPr>
          <p:grpSpPr bwMode="auto">
            <a:xfrm>
              <a:off x="0" y="0"/>
              <a:ext cx="460" cy="623"/>
              <a:chOff x="0" y="0"/>
              <a:chExt cx="460" cy="623"/>
            </a:xfrm>
          </p:grpSpPr>
          <p:sp>
            <p:nvSpPr>
              <p:cNvPr id="17547" name="AutoShape 139">
                <a:extLst>
                  <a:ext uri="{FF2B5EF4-FFF2-40B4-BE49-F238E27FC236}">
                    <a16:creationId xmlns:a16="http://schemas.microsoft.com/office/drawing/2014/main" id="{C289D57C-50D0-48BC-96FD-DEE918438A2A}"/>
                  </a:ext>
                </a:extLst>
              </p:cNvPr>
              <p:cNvSpPr>
                <a:spLocks/>
              </p:cNvSpPr>
              <p:nvPr/>
            </p:nvSpPr>
            <p:spPr bwMode="auto">
              <a:xfrm rot="10800000" flipH="1">
                <a:off x="139" y="147"/>
                <a:ext cx="182" cy="443"/>
              </a:xfrm>
              <a:prstGeom prst="triangle">
                <a:avLst>
                  <a:gd name="adj" fmla="val 50000"/>
                </a:avLst>
              </a:prstGeom>
              <a:solidFill>
                <a:srgbClr val="FFFF99"/>
              </a:soli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548" name="AutoShape 140">
                <a:extLst>
                  <a:ext uri="{FF2B5EF4-FFF2-40B4-BE49-F238E27FC236}">
                    <a16:creationId xmlns:a16="http://schemas.microsoft.com/office/drawing/2014/main" id="{98B9788F-82A2-4F7E-B962-256F756539D8}"/>
                  </a:ext>
                </a:extLst>
              </p:cNvPr>
              <p:cNvSpPr>
                <a:spLocks/>
              </p:cNvSpPr>
              <p:nvPr/>
            </p:nvSpPr>
            <p:spPr bwMode="auto">
              <a:xfrm rot="239999" flipH="1">
                <a:off x="242" y="142"/>
                <a:ext cx="202" cy="475"/>
              </a:xfrm>
              <a:custGeom>
                <a:avLst/>
                <a:gdLst/>
                <a:ahLst/>
                <a:cxnLst/>
                <a:rect l="0" t="0" r="r" b="b"/>
                <a:pathLst>
                  <a:path w="20629" h="21537">
                    <a:moveTo>
                      <a:pt x="15486" y="86"/>
                    </a:moveTo>
                    <a:cubicBezTo>
                      <a:pt x="14715" y="11"/>
                      <a:pt x="13943" y="-63"/>
                      <a:pt x="13429" y="86"/>
                    </a:cubicBezTo>
                    <a:cubicBezTo>
                      <a:pt x="12915" y="235"/>
                      <a:pt x="12229" y="756"/>
                      <a:pt x="12400" y="980"/>
                    </a:cubicBezTo>
                    <a:cubicBezTo>
                      <a:pt x="12572" y="1203"/>
                      <a:pt x="14115" y="607"/>
                      <a:pt x="14458" y="1427"/>
                    </a:cubicBezTo>
                    <a:cubicBezTo>
                      <a:pt x="14800" y="2246"/>
                      <a:pt x="16858" y="3140"/>
                      <a:pt x="14458" y="5896"/>
                    </a:cubicBezTo>
                    <a:cubicBezTo>
                      <a:pt x="12058" y="8651"/>
                      <a:pt x="-971" y="15355"/>
                      <a:pt x="58" y="17962"/>
                    </a:cubicBezTo>
                    <a:cubicBezTo>
                      <a:pt x="1086" y="20569"/>
                      <a:pt x="10858" y="21053"/>
                      <a:pt x="20629" y="21537"/>
                    </a:cubicBezTo>
                  </a:path>
                </a:pathLst>
              </a:custGeom>
              <a:solidFill>
                <a:srgbClr val="FFFF99"/>
              </a:soli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549" name="Oval 141">
                <a:extLst>
                  <a:ext uri="{FF2B5EF4-FFF2-40B4-BE49-F238E27FC236}">
                    <a16:creationId xmlns:a16="http://schemas.microsoft.com/office/drawing/2014/main" id="{9C412610-A895-4C98-8F6E-D5B21270D177}"/>
                  </a:ext>
                </a:extLst>
              </p:cNvPr>
              <p:cNvSpPr>
                <a:spLocks/>
              </p:cNvSpPr>
              <p:nvPr/>
            </p:nvSpPr>
            <p:spPr bwMode="auto">
              <a:xfrm>
                <a:off x="150" y="134"/>
                <a:ext cx="161" cy="20"/>
              </a:xfrm>
              <a:prstGeom prst="ellipse">
                <a:avLst/>
              </a:prstGeom>
              <a:solidFill>
                <a:srgbClr val="FFFF99"/>
              </a:solid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550" name="AutoShape 142">
                <a:extLst>
                  <a:ext uri="{FF2B5EF4-FFF2-40B4-BE49-F238E27FC236}">
                    <a16:creationId xmlns:a16="http://schemas.microsoft.com/office/drawing/2014/main" id="{4A8F4207-122B-4797-97BC-14E5781EFA19}"/>
                  </a:ext>
                </a:extLst>
              </p:cNvPr>
              <p:cNvSpPr>
                <a:spLocks/>
              </p:cNvSpPr>
              <p:nvPr/>
            </p:nvSpPr>
            <p:spPr bwMode="auto">
              <a:xfrm rot="-239999">
                <a:off x="16" y="142"/>
                <a:ext cx="201" cy="475"/>
              </a:xfrm>
              <a:custGeom>
                <a:avLst/>
                <a:gdLst/>
                <a:ahLst/>
                <a:cxnLst/>
                <a:rect l="0" t="0" r="r" b="b"/>
                <a:pathLst>
                  <a:path w="20629" h="21537">
                    <a:moveTo>
                      <a:pt x="15486" y="86"/>
                    </a:moveTo>
                    <a:cubicBezTo>
                      <a:pt x="14715" y="11"/>
                      <a:pt x="13943" y="-63"/>
                      <a:pt x="13429" y="86"/>
                    </a:cubicBezTo>
                    <a:cubicBezTo>
                      <a:pt x="12915" y="235"/>
                      <a:pt x="12229" y="756"/>
                      <a:pt x="12400" y="980"/>
                    </a:cubicBezTo>
                    <a:cubicBezTo>
                      <a:pt x="12572" y="1203"/>
                      <a:pt x="14115" y="607"/>
                      <a:pt x="14458" y="1427"/>
                    </a:cubicBezTo>
                    <a:cubicBezTo>
                      <a:pt x="14800" y="2246"/>
                      <a:pt x="16858" y="3140"/>
                      <a:pt x="14458" y="5896"/>
                    </a:cubicBezTo>
                    <a:cubicBezTo>
                      <a:pt x="12058" y="8651"/>
                      <a:pt x="-971" y="15355"/>
                      <a:pt x="58" y="17962"/>
                    </a:cubicBezTo>
                    <a:cubicBezTo>
                      <a:pt x="1086" y="20569"/>
                      <a:pt x="10858" y="21053"/>
                      <a:pt x="20629" y="21537"/>
                    </a:cubicBezTo>
                  </a:path>
                </a:pathLst>
              </a:custGeom>
              <a:solidFill>
                <a:srgbClr val="FFFF99"/>
              </a:soli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551" name="Oval 143">
                <a:extLst>
                  <a:ext uri="{FF2B5EF4-FFF2-40B4-BE49-F238E27FC236}">
                    <a16:creationId xmlns:a16="http://schemas.microsoft.com/office/drawing/2014/main" id="{9B8A6927-A043-4884-A0EA-44D731F82C14}"/>
                  </a:ext>
                </a:extLst>
              </p:cNvPr>
              <p:cNvSpPr>
                <a:spLocks/>
              </p:cNvSpPr>
              <p:nvPr/>
            </p:nvSpPr>
            <p:spPr bwMode="auto">
              <a:xfrm>
                <a:off x="44" y="466"/>
                <a:ext cx="375" cy="40"/>
              </a:xfrm>
              <a:prstGeom prst="ellipse">
                <a:avLst/>
              </a:prstGeom>
              <a:solidFill>
                <a:srgbClr val="FFFF99"/>
              </a:solid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grpSp>
        <p:grpSp>
          <p:nvGrpSpPr>
            <p:cNvPr id="17552" name="Group 144">
              <a:extLst>
                <a:ext uri="{FF2B5EF4-FFF2-40B4-BE49-F238E27FC236}">
                  <a16:creationId xmlns:a16="http://schemas.microsoft.com/office/drawing/2014/main" id="{31DC2C56-01CF-41B0-B0E3-25723DE3A10F}"/>
                </a:ext>
              </a:extLst>
            </p:cNvPr>
            <p:cNvGrpSpPr>
              <a:grpSpLocks/>
            </p:cNvGrpSpPr>
            <p:nvPr/>
          </p:nvGrpSpPr>
          <p:grpSpPr bwMode="auto">
            <a:xfrm>
              <a:off x="3238" y="0"/>
              <a:ext cx="460" cy="623"/>
              <a:chOff x="0" y="0"/>
              <a:chExt cx="460" cy="623"/>
            </a:xfrm>
          </p:grpSpPr>
          <p:sp>
            <p:nvSpPr>
              <p:cNvPr id="17553" name="AutoShape 145">
                <a:extLst>
                  <a:ext uri="{FF2B5EF4-FFF2-40B4-BE49-F238E27FC236}">
                    <a16:creationId xmlns:a16="http://schemas.microsoft.com/office/drawing/2014/main" id="{006A8FBA-285E-4995-A515-755424A94DD8}"/>
                  </a:ext>
                </a:extLst>
              </p:cNvPr>
              <p:cNvSpPr>
                <a:spLocks/>
              </p:cNvSpPr>
              <p:nvPr/>
            </p:nvSpPr>
            <p:spPr bwMode="auto">
              <a:xfrm rot="10800000" flipH="1">
                <a:off x="137" y="147"/>
                <a:ext cx="182" cy="443"/>
              </a:xfrm>
              <a:prstGeom prst="triangle">
                <a:avLst>
                  <a:gd name="adj" fmla="val 50000"/>
                </a:avLst>
              </a:prstGeom>
              <a:solidFill>
                <a:srgbClr val="FFFF99"/>
              </a:soli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554" name="AutoShape 146">
                <a:extLst>
                  <a:ext uri="{FF2B5EF4-FFF2-40B4-BE49-F238E27FC236}">
                    <a16:creationId xmlns:a16="http://schemas.microsoft.com/office/drawing/2014/main" id="{710528F4-0488-4CF0-9823-EEDFF66F595F}"/>
                  </a:ext>
                </a:extLst>
              </p:cNvPr>
              <p:cNvSpPr>
                <a:spLocks/>
              </p:cNvSpPr>
              <p:nvPr/>
            </p:nvSpPr>
            <p:spPr bwMode="auto">
              <a:xfrm rot="239999" flipH="1">
                <a:off x="242" y="142"/>
                <a:ext cx="202" cy="475"/>
              </a:xfrm>
              <a:custGeom>
                <a:avLst/>
                <a:gdLst/>
                <a:ahLst/>
                <a:cxnLst/>
                <a:rect l="0" t="0" r="r" b="b"/>
                <a:pathLst>
                  <a:path w="20629" h="21537">
                    <a:moveTo>
                      <a:pt x="15486" y="86"/>
                    </a:moveTo>
                    <a:cubicBezTo>
                      <a:pt x="14715" y="11"/>
                      <a:pt x="13943" y="-63"/>
                      <a:pt x="13429" y="86"/>
                    </a:cubicBezTo>
                    <a:cubicBezTo>
                      <a:pt x="12915" y="235"/>
                      <a:pt x="12229" y="756"/>
                      <a:pt x="12400" y="980"/>
                    </a:cubicBezTo>
                    <a:cubicBezTo>
                      <a:pt x="12572" y="1203"/>
                      <a:pt x="14115" y="607"/>
                      <a:pt x="14458" y="1427"/>
                    </a:cubicBezTo>
                    <a:cubicBezTo>
                      <a:pt x="14800" y="2246"/>
                      <a:pt x="16858" y="3140"/>
                      <a:pt x="14458" y="5896"/>
                    </a:cubicBezTo>
                    <a:cubicBezTo>
                      <a:pt x="12058" y="8651"/>
                      <a:pt x="-971" y="15355"/>
                      <a:pt x="58" y="17962"/>
                    </a:cubicBezTo>
                    <a:cubicBezTo>
                      <a:pt x="1086" y="20569"/>
                      <a:pt x="10858" y="21053"/>
                      <a:pt x="20629" y="21537"/>
                    </a:cubicBezTo>
                  </a:path>
                </a:pathLst>
              </a:custGeom>
              <a:solidFill>
                <a:srgbClr val="FFFF99"/>
              </a:soli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555" name="Oval 147">
                <a:extLst>
                  <a:ext uri="{FF2B5EF4-FFF2-40B4-BE49-F238E27FC236}">
                    <a16:creationId xmlns:a16="http://schemas.microsoft.com/office/drawing/2014/main" id="{3DCCBDC0-3B87-417D-AAF5-C86AC9A6D345}"/>
                  </a:ext>
                </a:extLst>
              </p:cNvPr>
              <p:cNvSpPr>
                <a:spLocks/>
              </p:cNvSpPr>
              <p:nvPr/>
            </p:nvSpPr>
            <p:spPr bwMode="auto">
              <a:xfrm>
                <a:off x="150" y="134"/>
                <a:ext cx="161" cy="20"/>
              </a:xfrm>
              <a:prstGeom prst="ellipse">
                <a:avLst/>
              </a:prstGeom>
              <a:solidFill>
                <a:srgbClr val="FFFF99"/>
              </a:solid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sp>
            <p:nvSpPr>
              <p:cNvPr id="17556" name="AutoShape 148">
                <a:extLst>
                  <a:ext uri="{FF2B5EF4-FFF2-40B4-BE49-F238E27FC236}">
                    <a16:creationId xmlns:a16="http://schemas.microsoft.com/office/drawing/2014/main" id="{9CB18E29-6A13-4383-B8E8-5461DA0C6DA7}"/>
                  </a:ext>
                </a:extLst>
              </p:cNvPr>
              <p:cNvSpPr>
                <a:spLocks/>
              </p:cNvSpPr>
              <p:nvPr/>
            </p:nvSpPr>
            <p:spPr bwMode="auto">
              <a:xfrm rot="-239999">
                <a:off x="16" y="142"/>
                <a:ext cx="201" cy="475"/>
              </a:xfrm>
              <a:custGeom>
                <a:avLst/>
                <a:gdLst/>
                <a:ahLst/>
                <a:cxnLst/>
                <a:rect l="0" t="0" r="r" b="b"/>
                <a:pathLst>
                  <a:path w="20629" h="21537">
                    <a:moveTo>
                      <a:pt x="15486" y="86"/>
                    </a:moveTo>
                    <a:cubicBezTo>
                      <a:pt x="14715" y="11"/>
                      <a:pt x="13943" y="-63"/>
                      <a:pt x="13429" y="86"/>
                    </a:cubicBezTo>
                    <a:cubicBezTo>
                      <a:pt x="12915" y="235"/>
                      <a:pt x="12229" y="756"/>
                      <a:pt x="12400" y="980"/>
                    </a:cubicBezTo>
                    <a:cubicBezTo>
                      <a:pt x="12572" y="1203"/>
                      <a:pt x="14115" y="607"/>
                      <a:pt x="14458" y="1427"/>
                    </a:cubicBezTo>
                    <a:cubicBezTo>
                      <a:pt x="14800" y="2246"/>
                      <a:pt x="16858" y="3140"/>
                      <a:pt x="14458" y="5896"/>
                    </a:cubicBezTo>
                    <a:cubicBezTo>
                      <a:pt x="12058" y="8651"/>
                      <a:pt x="-971" y="15355"/>
                      <a:pt x="58" y="17962"/>
                    </a:cubicBezTo>
                    <a:cubicBezTo>
                      <a:pt x="1086" y="20569"/>
                      <a:pt x="10858" y="21053"/>
                      <a:pt x="20629" y="21537"/>
                    </a:cubicBezTo>
                  </a:path>
                </a:pathLst>
              </a:custGeom>
              <a:solidFill>
                <a:srgbClr val="FFFF99"/>
              </a:solidFill>
              <a:ln>
                <a:noFill/>
              </a:ln>
              <a:extLst>
                <a:ext uri="{91240B29-F687-4F45-9708-019B960494DF}">
                  <a14:hiddenLine xmlns:a14="http://schemas.microsoft.com/office/drawing/2010/main" w="12700">
                    <a:solidFill>
                      <a:srgbClr val="C0C0C0"/>
                    </a:solidFill>
                    <a:miter lim="800000"/>
                    <a:headEnd type="none" w="med" len="med"/>
                    <a:tailEnd type="none" w="med" len="med"/>
                  </a14:hiddenLine>
                </a:ext>
              </a:extLst>
            </p:spPr>
            <p:txBody>
              <a:bodyPr lIns="0" tIns="0" rIns="0" bIns="0"/>
              <a:lstStyle/>
              <a:p>
                <a:endParaRPr lang="en-CA"/>
              </a:p>
            </p:txBody>
          </p:sp>
          <p:sp>
            <p:nvSpPr>
              <p:cNvPr id="17557" name="Oval 149">
                <a:extLst>
                  <a:ext uri="{FF2B5EF4-FFF2-40B4-BE49-F238E27FC236}">
                    <a16:creationId xmlns:a16="http://schemas.microsoft.com/office/drawing/2014/main" id="{9BB3AC27-4311-463E-A863-24DBF66F435F}"/>
                  </a:ext>
                </a:extLst>
              </p:cNvPr>
              <p:cNvSpPr>
                <a:spLocks/>
              </p:cNvSpPr>
              <p:nvPr/>
            </p:nvSpPr>
            <p:spPr bwMode="auto">
              <a:xfrm>
                <a:off x="44" y="466"/>
                <a:ext cx="375" cy="40"/>
              </a:xfrm>
              <a:prstGeom prst="ellipse">
                <a:avLst/>
              </a:prstGeom>
              <a:solidFill>
                <a:srgbClr val="FFFF99"/>
              </a:solidFill>
              <a:ln>
                <a:noFill/>
              </a:ln>
              <a:extLst>
                <a:ext uri="{91240B29-F687-4F45-9708-019B960494DF}">
                  <a14:hiddenLine xmlns:a14="http://schemas.microsoft.com/office/drawing/2010/main" w="12700">
                    <a:solidFill>
                      <a:srgbClr val="C0C0C0"/>
                    </a:solidFill>
                    <a:round/>
                    <a:headEnd type="none" w="med" len="med"/>
                    <a:tailEnd type="none" w="med" len="med"/>
                  </a14:hiddenLine>
                </a:ext>
              </a:extLst>
            </p:spPr>
            <p:txBody>
              <a:bodyPr lIns="0" tIns="0" rIns="0" bIns="0"/>
              <a:lstStyle/>
              <a:p>
                <a:endParaRPr lang="en-CA"/>
              </a:p>
            </p:txBody>
          </p:sp>
        </p:grpSp>
      </p:grpSp>
      <p:sp>
        <p:nvSpPr>
          <p:cNvPr id="17558" name="Line 150">
            <a:extLst>
              <a:ext uri="{FF2B5EF4-FFF2-40B4-BE49-F238E27FC236}">
                <a16:creationId xmlns:a16="http://schemas.microsoft.com/office/drawing/2014/main" id="{F857A653-2745-47FF-AD11-C84F6CA3C2BD}"/>
              </a:ext>
            </a:extLst>
          </p:cNvPr>
          <p:cNvSpPr>
            <a:spLocks noChangeShapeType="1"/>
          </p:cNvSpPr>
          <p:nvPr/>
        </p:nvSpPr>
        <p:spPr bwMode="auto">
          <a:xfrm>
            <a:off x="5981700" y="2474913"/>
            <a:ext cx="0" cy="1814512"/>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559" name="Line 151">
            <a:extLst>
              <a:ext uri="{FF2B5EF4-FFF2-40B4-BE49-F238E27FC236}">
                <a16:creationId xmlns:a16="http://schemas.microsoft.com/office/drawing/2014/main" id="{07012260-8A84-4B04-9442-9601887FD678}"/>
              </a:ext>
            </a:extLst>
          </p:cNvPr>
          <p:cNvSpPr>
            <a:spLocks noChangeShapeType="1"/>
          </p:cNvSpPr>
          <p:nvPr/>
        </p:nvSpPr>
        <p:spPr bwMode="auto">
          <a:xfrm rot="10800000" flipH="1">
            <a:off x="4313238" y="5314950"/>
            <a:ext cx="531812" cy="1588"/>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sp>
        <p:nvSpPr>
          <p:cNvPr id="17560" name="Line 152">
            <a:extLst>
              <a:ext uri="{FF2B5EF4-FFF2-40B4-BE49-F238E27FC236}">
                <a16:creationId xmlns:a16="http://schemas.microsoft.com/office/drawing/2014/main" id="{7BFB6DE5-E9F0-440E-B777-72BD27BDA808}"/>
              </a:ext>
            </a:extLst>
          </p:cNvPr>
          <p:cNvSpPr>
            <a:spLocks noChangeShapeType="1"/>
          </p:cNvSpPr>
          <p:nvPr/>
        </p:nvSpPr>
        <p:spPr bwMode="auto">
          <a:xfrm rot="10800000">
            <a:off x="7148513" y="5313364"/>
            <a:ext cx="531812" cy="1587"/>
          </a:xfrm>
          <a:prstGeom prst="line">
            <a:avLst/>
          </a:prstGeom>
          <a:noFill/>
          <a:ln w="12700">
            <a:solidFill>
              <a:srgbClr val="FFFFFF"/>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en-CA"/>
          </a:p>
        </p:txBody>
      </p:sp>
      <p:pic>
        <p:nvPicPr>
          <p:cNvPr id="17561" name="Picture 153">
            <a:extLst>
              <a:ext uri="{FF2B5EF4-FFF2-40B4-BE49-F238E27FC236}">
                <a16:creationId xmlns:a16="http://schemas.microsoft.com/office/drawing/2014/main" id="{EC089358-ECE7-48CC-9803-72B88151AFB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19600"/>
            <a:ext cx="21542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562" name="Rectangle 154">
            <a:extLst>
              <a:ext uri="{FF2B5EF4-FFF2-40B4-BE49-F238E27FC236}">
                <a16:creationId xmlns:a16="http://schemas.microsoft.com/office/drawing/2014/main" id="{556520F0-BE80-4AD6-81AD-340394C1669E}"/>
              </a:ext>
            </a:extLst>
          </p:cNvPr>
          <p:cNvSpPr>
            <a:spLocks/>
          </p:cNvSpPr>
          <p:nvPr/>
        </p:nvSpPr>
        <p:spPr bwMode="auto">
          <a:xfrm>
            <a:off x="4330700" y="252413"/>
            <a:ext cx="355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39200" bIns="0"/>
          <a:lstStyle>
            <a:lvl1pPr marL="381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nSpc>
                <a:spcPct val="150000"/>
              </a:lnSpc>
            </a:pPr>
            <a:r>
              <a:rPr lang="en-US" altLang="en-US" sz="2400" b="1">
                <a:solidFill>
                  <a:srgbClr val="FFFFFF"/>
                </a:solidFill>
                <a:latin typeface="Lucida Grande" charset="0"/>
                <a:cs typeface="Lucida Grande" charset="0"/>
                <a:sym typeface="Lucida Grande" charset="0"/>
              </a:rPr>
              <a:t>Stanford microarrays</a:t>
            </a:r>
            <a:br>
              <a:rPr lang="en-US" altLang="en-US" sz="2400" b="1">
                <a:solidFill>
                  <a:srgbClr val="FFFFFF"/>
                </a:solidFill>
                <a:latin typeface="Lucida Grande" charset="0"/>
                <a:cs typeface="Lucida Grande" charset="0"/>
                <a:sym typeface="Lucida Grande" charset="0"/>
              </a:rPr>
            </a:br>
            <a:endParaRPr lang="en-US" altLang="en-US" sz="2400" b="1">
              <a:solidFill>
                <a:srgbClr val="FFFFFF"/>
              </a:solidFill>
              <a:latin typeface="Lucida Grande" charset="0"/>
              <a:cs typeface="Lucida Grande" charset="0"/>
              <a:sym typeface="Lucida Grande" charset="0"/>
            </a:endParaRPr>
          </a:p>
        </p:txBody>
      </p:sp>
    </p:spTree>
    <p:extLst>
      <p:ext uri="{BB962C8B-B14F-4D97-AF65-F5344CB8AC3E}">
        <p14:creationId xmlns:p14="http://schemas.microsoft.com/office/powerpoint/2010/main" val="1310716430"/>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3DFBACFA-1A57-49FA-957D-F216015B33FF}"/>
              </a:ext>
            </a:extLst>
          </p:cNvPr>
          <p:cNvSpPr>
            <a:spLocks/>
          </p:cNvSpPr>
          <p:nvPr/>
        </p:nvSpPr>
        <p:spPr bwMode="auto">
          <a:xfrm>
            <a:off x="1524000" y="0"/>
            <a:ext cx="9144000" cy="6858000"/>
          </a:xfrm>
          <a:prstGeom prst="rect">
            <a:avLst/>
          </a:prstGeom>
          <a:solidFill>
            <a:srgbClr val="000000"/>
          </a:solidFill>
          <a:ln w="12700">
            <a:solidFill>
              <a:schemeClr val="tx1"/>
            </a:solidFill>
            <a:prstDash val="solid"/>
            <a:miter lim="800000"/>
            <a:headEnd type="none" w="med" len="med"/>
            <a:tailEnd type="none" w="med" len="med"/>
          </a:ln>
        </p:spPr>
        <p:txBody>
          <a:bodyPr lIns="0" tIns="0" rIns="0" bIns="0"/>
          <a:lstStyle/>
          <a:p>
            <a:endParaRPr lang="en-CA"/>
          </a:p>
        </p:txBody>
      </p:sp>
      <p:pic>
        <p:nvPicPr>
          <p:cNvPr id="18434" name="Picture 2">
            <a:extLst>
              <a:ext uri="{FF2B5EF4-FFF2-40B4-BE49-F238E27FC236}">
                <a16:creationId xmlns:a16="http://schemas.microsoft.com/office/drawing/2014/main" id="{5DD25001-9876-45E8-8F2A-5284E2AB7FB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363" y="0"/>
            <a:ext cx="6837362"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35" name="Picture 3">
            <a:extLst>
              <a:ext uri="{FF2B5EF4-FFF2-40B4-BE49-F238E27FC236}">
                <a16:creationId xmlns:a16="http://schemas.microsoft.com/office/drawing/2014/main" id="{1FBD8BD4-06F3-4A4F-81C2-D3AC7D1D66D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301" y="5273676"/>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436" name="Rectangle 4">
            <a:extLst>
              <a:ext uri="{FF2B5EF4-FFF2-40B4-BE49-F238E27FC236}">
                <a16:creationId xmlns:a16="http://schemas.microsoft.com/office/drawing/2014/main" id="{BF4BD79A-84E9-4BBA-9C58-545714C51358}"/>
              </a:ext>
            </a:extLst>
          </p:cNvPr>
          <p:cNvSpPr>
            <a:spLocks/>
          </p:cNvSpPr>
          <p:nvPr/>
        </p:nvSpPr>
        <p:spPr bwMode="auto">
          <a:xfrm>
            <a:off x="3200400" y="431800"/>
            <a:ext cx="6705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750"/>
              </a:spcBef>
            </a:pPr>
            <a:r>
              <a:rPr lang="en-US" altLang="en-US" sz="4800" b="1">
                <a:solidFill>
                  <a:srgbClr val="FF89D8"/>
                </a:solidFill>
                <a:cs typeface="Times New Roman" panose="02020603050405020304" pitchFamily="18" charset="0"/>
              </a:rPr>
              <a:t>Affymetrix GeneChip</a:t>
            </a:r>
            <a:r>
              <a:rPr lang="en-US" altLang="en-US" sz="4800" b="1" baseline="30000">
                <a:solidFill>
                  <a:srgbClr val="FF89D8"/>
                </a:solidFill>
                <a:cs typeface="Times New Roman" panose="02020603050405020304" pitchFamily="18" charset="0"/>
              </a:rPr>
              <a:t>®</a:t>
            </a:r>
            <a:r>
              <a:rPr lang="en-US" altLang="en-US" sz="4800" b="1">
                <a:solidFill>
                  <a:srgbClr val="FF66CC"/>
                </a:solidFill>
                <a:cs typeface="Times New Roman" panose="02020603050405020304" pitchFamily="18" charset="0"/>
              </a:rPr>
              <a:t> </a:t>
            </a:r>
            <a:r>
              <a:rPr lang="en-US" altLang="en-US" sz="4800" b="1">
                <a:solidFill>
                  <a:srgbClr val="CC00CC"/>
                </a:solidFill>
                <a:cs typeface="Times New Roman" panose="02020603050405020304" pitchFamily="18" charset="0"/>
              </a:rPr>
              <a:t>oligonucleotide array</a:t>
            </a:r>
          </a:p>
        </p:txBody>
      </p:sp>
      <p:sp>
        <p:nvSpPr>
          <p:cNvPr id="18437" name="Rectangle 5">
            <a:extLst>
              <a:ext uri="{FF2B5EF4-FFF2-40B4-BE49-F238E27FC236}">
                <a16:creationId xmlns:a16="http://schemas.microsoft.com/office/drawing/2014/main" id="{F3C14E76-E94C-4639-8E58-2F169B8E78FB}"/>
              </a:ext>
            </a:extLst>
          </p:cNvPr>
          <p:cNvSpPr>
            <a:spLocks/>
          </p:cNvSpPr>
          <p:nvPr/>
        </p:nvSpPr>
        <p:spPr bwMode="auto">
          <a:xfrm>
            <a:off x="2971800" y="2446338"/>
            <a:ext cx="6362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274638" indent="-23495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400"/>
              </a:spcBef>
            </a:pPr>
            <a:r>
              <a:rPr lang="en-US" altLang="en-US" sz="2800" b="1">
                <a:solidFill>
                  <a:srgbClr val="CCCCFF"/>
                </a:solidFill>
                <a:cs typeface="Times New Roman" panose="02020603050405020304" pitchFamily="18" charset="0"/>
              </a:rPr>
              <a:t>•   11 to 20 oligonucleotide probes for each gene</a:t>
            </a:r>
          </a:p>
          <a:p>
            <a:pPr>
              <a:spcBef>
                <a:spcPts val="2400"/>
              </a:spcBef>
              <a:buClr>
                <a:srgbClr val="CCCCFF"/>
              </a:buClr>
              <a:buSzPct val="100000"/>
              <a:buFont typeface="Times New Roman" panose="02020603050405020304" pitchFamily="18" charset="0"/>
              <a:buChar char="•"/>
            </a:pPr>
            <a:r>
              <a:rPr lang="en-US" altLang="en-US" sz="2800" b="1">
                <a:solidFill>
                  <a:srgbClr val="CCCCFF"/>
                </a:solidFill>
                <a:cs typeface="Times New Roman" panose="02020603050405020304" pitchFamily="18" charset="0"/>
              </a:rPr>
              <a:t>On-chip synthesis of 25 mers</a:t>
            </a:r>
          </a:p>
          <a:p>
            <a:pPr>
              <a:spcBef>
                <a:spcPts val="1600"/>
              </a:spcBef>
              <a:buClr>
                <a:srgbClr val="CCCCFF"/>
              </a:buClr>
              <a:buSzPct val="100000"/>
              <a:buFont typeface="Times New Roman" panose="02020603050405020304" pitchFamily="18" charset="0"/>
              <a:buChar char="•"/>
            </a:pPr>
            <a:r>
              <a:rPr lang="en-US" altLang="en-US" sz="2800" b="1">
                <a:solidFill>
                  <a:srgbClr val="CCCCFF"/>
                </a:solidFill>
                <a:cs typeface="Times New Roman" panose="02020603050405020304" pitchFamily="18" charset="0"/>
              </a:rPr>
              <a:t>~20,000 genes per chip</a:t>
            </a:r>
          </a:p>
          <a:p>
            <a:pPr>
              <a:spcBef>
                <a:spcPts val="1600"/>
              </a:spcBef>
              <a:buClr>
                <a:srgbClr val="CCCCFF"/>
              </a:buClr>
              <a:buSzPct val="100000"/>
              <a:buFont typeface="Times New Roman" panose="02020603050405020304" pitchFamily="18" charset="0"/>
              <a:buChar char="•"/>
            </a:pPr>
            <a:r>
              <a:rPr lang="en-US" altLang="en-US" sz="2800" b="1">
                <a:solidFill>
                  <a:srgbClr val="CCCCFF"/>
                </a:solidFill>
                <a:cs typeface="Times New Roman" panose="02020603050405020304" pitchFamily="18" charset="0"/>
              </a:rPr>
              <a:t> good quality data</a:t>
            </a:r>
          </a:p>
          <a:p>
            <a:pPr>
              <a:spcBef>
                <a:spcPts val="1600"/>
              </a:spcBef>
              <a:buClr>
                <a:srgbClr val="CCCCFF"/>
              </a:buClr>
              <a:buSzPct val="100000"/>
              <a:buFont typeface="Times New Roman" panose="02020603050405020304" pitchFamily="18" charset="0"/>
              <a:buChar char="•"/>
            </a:pPr>
            <a:r>
              <a:rPr lang="en-US" altLang="en-US" sz="2800" b="1">
                <a:solidFill>
                  <a:srgbClr val="CCCCFF"/>
                </a:solidFill>
                <a:cs typeface="Times New Roman" panose="02020603050405020304" pitchFamily="18" charset="0"/>
              </a:rPr>
              <a:t> 280-500 K features to play with</a:t>
            </a:r>
          </a:p>
        </p:txBody>
      </p:sp>
    </p:spTree>
    <p:extLst>
      <p:ext uri="{BB962C8B-B14F-4D97-AF65-F5344CB8AC3E}">
        <p14:creationId xmlns:p14="http://schemas.microsoft.com/office/powerpoint/2010/main" val="53060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1">
            <a:extLst>
              <a:ext uri="{FF2B5EF4-FFF2-40B4-BE49-F238E27FC236}">
                <a16:creationId xmlns:a16="http://schemas.microsoft.com/office/drawing/2014/main" id="{50BD1782-1BA9-4FC6-AE7D-3247B6142D7A}"/>
              </a:ext>
            </a:extLst>
          </p:cNvPr>
          <p:cNvSpPr>
            <a:spLocks/>
          </p:cNvSpPr>
          <p:nvPr/>
        </p:nvSpPr>
        <p:spPr bwMode="auto">
          <a:xfrm>
            <a:off x="718185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58" name="Oval 2">
            <a:extLst>
              <a:ext uri="{FF2B5EF4-FFF2-40B4-BE49-F238E27FC236}">
                <a16:creationId xmlns:a16="http://schemas.microsoft.com/office/drawing/2014/main" id="{CB706AF4-D43B-4FA6-A09B-DFE23ECDE135}"/>
              </a:ext>
            </a:extLst>
          </p:cNvPr>
          <p:cNvSpPr>
            <a:spLocks/>
          </p:cNvSpPr>
          <p:nvPr/>
        </p:nvSpPr>
        <p:spPr bwMode="auto">
          <a:xfrm>
            <a:off x="74009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59" name="Oval 3">
            <a:extLst>
              <a:ext uri="{FF2B5EF4-FFF2-40B4-BE49-F238E27FC236}">
                <a16:creationId xmlns:a16="http://schemas.microsoft.com/office/drawing/2014/main" id="{8E52E3D8-85D5-43E4-9DE6-81199757DE17}"/>
              </a:ext>
            </a:extLst>
          </p:cNvPr>
          <p:cNvSpPr>
            <a:spLocks/>
          </p:cNvSpPr>
          <p:nvPr/>
        </p:nvSpPr>
        <p:spPr bwMode="auto">
          <a:xfrm>
            <a:off x="76295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0" name="Rectangle 4">
            <a:extLst>
              <a:ext uri="{FF2B5EF4-FFF2-40B4-BE49-F238E27FC236}">
                <a16:creationId xmlns:a16="http://schemas.microsoft.com/office/drawing/2014/main" id="{9F0CABCE-BDA7-4D75-B296-12029189A8F5}"/>
              </a:ext>
            </a:extLst>
          </p:cNvPr>
          <p:cNvSpPr>
            <a:spLocks/>
          </p:cNvSpPr>
          <p:nvPr/>
        </p:nvSpPr>
        <p:spPr bwMode="auto">
          <a:xfrm>
            <a:off x="4419600" y="395288"/>
            <a:ext cx="472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19461" name="Rectangle 5">
            <a:extLst>
              <a:ext uri="{FF2B5EF4-FFF2-40B4-BE49-F238E27FC236}">
                <a16:creationId xmlns:a16="http://schemas.microsoft.com/office/drawing/2014/main" id="{70B1B1EC-189C-4CF4-B111-F396A3A83851}"/>
              </a:ext>
            </a:extLst>
          </p:cNvPr>
          <p:cNvSpPr>
            <a:spLocks/>
          </p:cNvSpPr>
          <p:nvPr/>
        </p:nvSpPr>
        <p:spPr bwMode="auto">
          <a:xfrm>
            <a:off x="1981200" y="3894138"/>
            <a:ext cx="1371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Mask #1</a:t>
            </a:r>
          </a:p>
        </p:txBody>
      </p:sp>
      <p:sp>
        <p:nvSpPr>
          <p:cNvPr id="19462" name="Oval 6">
            <a:extLst>
              <a:ext uri="{FF2B5EF4-FFF2-40B4-BE49-F238E27FC236}">
                <a16:creationId xmlns:a16="http://schemas.microsoft.com/office/drawing/2014/main" id="{916CCB33-C7CD-4E9C-B3EE-AEB462873003}"/>
              </a:ext>
            </a:extLst>
          </p:cNvPr>
          <p:cNvSpPr>
            <a:spLocks/>
          </p:cNvSpPr>
          <p:nvPr/>
        </p:nvSpPr>
        <p:spPr bwMode="auto">
          <a:xfrm>
            <a:off x="45053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3" name="Oval 7">
            <a:extLst>
              <a:ext uri="{FF2B5EF4-FFF2-40B4-BE49-F238E27FC236}">
                <a16:creationId xmlns:a16="http://schemas.microsoft.com/office/drawing/2014/main" id="{CFF7EE4C-00C4-4661-815F-4BB1BA91ADD1}"/>
              </a:ext>
            </a:extLst>
          </p:cNvPr>
          <p:cNvSpPr>
            <a:spLocks/>
          </p:cNvSpPr>
          <p:nvPr/>
        </p:nvSpPr>
        <p:spPr bwMode="auto">
          <a:xfrm>
            <a:off x="472440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4" name="Oval 8">
            <a:extLst>
              <a:ext uri="{FF2B5EF4-FFF2-40B4-BE49-F238E27FC236}">
                <a16:creationId xmlns:a16="http://schemas.microsoft.com/office/drawing/2014/main" id="{222C428F-EB65-4660-AA72-37A6EB159403}"/>
              </a:ext>
            </a:extLst>
          </p:cNvPr>
          <p:cNvSpPr>
            <a:spLocks/>
          </p:cNvSpPr>
          <p:nvPr/>
        </p:nvSpPr>
        <p:spPr bwMode="auto">
          <a:xfrm>
            <a:off x="495300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5" name="Oval 9">
            <a:extLst>
              <a:ext uri="{FF2B5EF4-FFF2-40B4-BE49-F238E27FC236}">
                <a16:creationId xmlns:a16="http://schemas.microsoft.com/office/drawing/2014/main" id="{692551AD-9C8D-4F3F-AD63-2D2DB2B29F21}"/>
              </a:ext>
            </a:extLst>
          </p:cNvPr>
          <p:cNvSpPr>
            <a:spLocks/>
          </p:cNvSpPr>
          <p:nvPr/>
        </p:nvSpPr>
        <p:spPr bwMode="auto">
          <a:xfrm>
            <a:off x="628650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6" name="Oval 10">
            <a:extLst>
              <a:ext uri="{FF2B5EF4-FFF2-40B4-BE49-F238E27FC236}">
                <a16:creationId xmlns:a16="http://schemas.microsoft.com/office/drawing/2014/main" id="{87148D58-285E-4709-98F3-403E9139F780}"/>
              </a:ext>
            </a:extLst>
          </p:cNvPr>
          <p:cNvSpPr>
            <a:spLocks/>
          </p:cNvSpPr>
          <p:nvPr/>
        </p:nvSpPr>
        <p:spPr bwMode="auto">
          <a:xfrm>
            <a:off x="650557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7" name="Oval 11">
            <a:extLst>
              <a:ext uri="{FF2B5EF4-FFF2-40B4-BE49-F238E27FC236}">
                <a16:creationId xmlns:a16="http://schemas.microsoft.com/office/drawing/2014/main" id="{D418FCC5-A2B8-4566-9CE9-AF00D9AB38EA}"/>
              </a:ext>
            </a:extLst>
          </p:cNvPr>
          <p:cNvSpPr>
            <a:spLocks/>
          </p:cNvSpPr>
          <p:nvPr/>
        </p:nvSpPr>
        <p:spPr bwMode="auto">
          <a:xfrm>
            <a:off x="673417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8" name="Oval 12">
            <a:extLst>
              <a:ext uri="{FF2B5EF4-FFF2-40B4-BE49-F238E27FC236}">
                <a16:creationId xmlns:a16="http://schemas.microsoft.com/office/drawing/2014/main" id="{7EB65325-6C67-497A-97CC-A20202010098}"/>
              </a:ext>
            </a:extLst>
          </p:cNvPr>
          <p:cNvSpPr>
            <a:spLocks/>
          </p:cNvSpPr>
          <p:nvPr/>
        </p:nvSpPr>
        <p:spPr bwMode="auto">
          <a:xfrm>
            <a:off x="539115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69" name="Oval 13">
            <a:extLst>
              <a:ext uri="{FF2B5EF4-FFF2-40B4-BE49-F238E27FC236}">
                <a16:creationId xmlns:a16="http://schemas.microsoft.com/office/drawing/2014/main" id="{3AE9CBE2-DEE7-4C64-91A9-2B123A75250C}"/>
              </a:ext>
            </a:extLst>
          </p:cNvPr>
          <p:cNvSpPr>
            <a:spLocks/>
          </p:cNvSpPr>
          <p:nvPr/>
        </p:nvSpPr>
        <p:spPr bwMode="auto">
          <a:xfrm>
            <a:off x="56102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19470" name="Oval 14">
            <a:extLst>
              <a:ext uri="{FF2B5EF4-FFF2-40B4-BE49-F238E27FC236}">
                <a16:creationId xmlns:a16="http://schemas.microsoft.com/office/drawing/2014/main" id="{06FED511-7D0C-4CB1-8DED-D880F8D1C929}"/>
              </a:ext>
            </a:extLst>
          </p:cNvPr>
          <p:cNvSpPr>
            <a:spLocks/>
          </p:cNvSpPr>
          <p:nvPr/>
        </p:nvSpPr>
        <p:spPr bwMode="auto">
          <a:xfrm>
            <a:off x="58388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nvGrpSpPr>
          <p:cNvPr id="19471" name="Group 15">
            <a:extLst>
              <a:ext uri="{FF2B5EF4-FFF2-40B4-BE49-F238E27FC236}">
                <a16:creationId xmlns:a16="http://schemas.microsoft.com/office/drawing/2014/main" id="{57F003FD-512E-4A1E-89DA-9B99B56EB9A0}"/>
              </a:ext>
            </a:extLst>
          </p:cNvPr>
          <p:cNvGrpSpPr>
            <a:grpSpLocks/>
          </p:cNvGrpSpPr>
          <p:nvPr/>
        </p:nvGrpSpPr>
        <p:grpSpPr bwMode="auto">
          <a:xfrm>
            <a:off x="4419600" y="4419600"/>
            <a:ext cx="3429000" cy="457200"/>
            <a:chOff x="0" y="0"/>
            <a:chExt cx="2160" cy="288"/>
          </a:xfrm>
        </p:grpSpPr>
        <p:sp>
          <p:nvSpPr>
            <p:cNvPr id="19472" name="Rectangle 16">
              <a:extLst>
                <a:ext uri="{FF2B5EF4-FFF2-40B4-BE49-F238E27FC236}">
                  <a16:creationId xmlns:a16="http://schemas.microsoft.com/office/drawing/2014/main" id="{9A8DA57A-B67B-4589-9DEB-F51359BEB0E3}"/>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19473" name="Group 17">
              <a:extLst>
                <a:ext uri="{FF2B5EF4-FFF2-40B4-BE49-F238E27FC236}">
                  <a16:creationId xmlns:a16="http://schemas.microsoft.com/office/drawing/2014/main" id="{AD1E3EE1-953E-4B37-A516-6F02A0ADD2A3}"/>
                </a:ext>
              </a:extLst>
            </p:cNvPr>
            <p:cNvGrpSpPr>
              <a:grpSpLocks/>
            </p:cNvGrpSpPr>
            <p:nvPr/>
          </p:nvGrpSpPr>
          <p:grpSpPr bwMode="auto">
            <a:xfrm>
              <a:off x="96" y="0"/>
              <a:ext cx="1968" cy="144"/>
              <a:chOff x="0" y="0"/>
              <a:chExt cx="1968" cy="144"/>
            </a:xfrm>
          </p:grpSpPr>
          <p:sp>
            <p:nvSpPr>
              <p:cNvPr id="19474" name="Line 18">
                <a:extLst>
                  <a:ext uri="{FF2B5EF4-FFF2-40B4-BE49-F238E27FC236}">
                    <a16:creationId xmlns:a16="http://schemas.microsoft.com/office/drawing/2014/main" id="{14F3B3AC-45C8-4914-862E-2A5987A75F37}"/>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75" name="Line 19">
                <a:extLst>
                  <a:ext uri="{FF2B5EF4-FFF2-40B4-BE49-F238E27FC236}">
                    <a16:creationId xmlns:a16="http://schemas.microsoft.com/office/drawing/2014/main" id="{92931C25-76E0-4926-AFFB-4C96BDC0E034}"/>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76" name="Line 20">
                <a:extLst>
                  <a:ext uri="{FF2B5EF4-FFF2-40B4-BE49-F238E27FC236}">
                    <a16:creationId xmlns:a16="http://schemas.microsoft.com/office/drawing/2014/main" id="{2AA610DB-8486-4C7D-9954-30CF5850AC82}"/>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77" name="Line 21">
                <a:extLst>
                  <a:ext uri="{FF2B5EF4-FFF2-40B4-BE49-F238E27FC236}">
                    <a16:creationId xmlns:a16="http://schemas.microsoft.com/office/drawing/2014/main" id="{7C9F8905-19C5-4764-956A-D137B68988FC}"/>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78" name="Line 22">
                <a:extLst>
                  <a:ext uri="{FF2B5EF4-FFF2-40B4-BE49-F238E27FC236}">
                    <a16:creationId xmlns:a16="http://schemas.microsoft.com/office/drawing/2014/main" id="{C9063194-BE4F-4962-B49E-11992B24C6A7}"/>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79" name="Line 23">
                <a:extLst>
                  <a:ext uri="{FF2B5EF4-FFF2-40B4-BE49-F238E27FC236}">
                    <a16:creationId xmlns:a16="http://schemas.microsoft.com/office/drawing/2014/main" id="{AA155F4F-319D-4DD4-9CA6-5B55EE0EB039}"/>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0" name="Line 24">
                <a:extLst>
                  <a:ext uri="{FF2B5EF4-FFF2-40B4-BE49-F238E27FC236}">
                    <a16:creationId xmlns:a16="http://schemas.microsoft.com/office/drawing/2014/main" id="{BD1393EE-8157-4699-BD63-FD7F0F3AB76A}"/>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1" name="Line 25">
                <a:extLst>
                  <a:ext uri="{FF2B5EF4-FFF2-40B4-BE49-F238E27FC236}">
                    <a16:creationId xmlns:a16="http://schemas.microsoft.com/office/drawing/2014/main" id="{8A86FAFB-AFF2-4145-8D51-96145A52F103}"/>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2" name="Line 26">
                <a:extLst>
                  <a:ext uri="{FF2B5EF4-FFF2-40B4-BE49-F238E27FC236}">
                    <a16:creationId xmlns:a16="http://schemas.microsoft.com/office/drawing/2014/main" id="{B7606BBA-BE3B-444E-8492-5A0B6B88816B}"/>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3" name="Line 27">
                <a:extLst>
                  <a:ext uri="{FF2B5EF4-FFF2-40B4-BE49-F238E27FC236}">
                    <a16:creationId xmlns:a16="http://schemas.microsoft.com/office/drawing/2014/main" id="{DCEDA58C-F72C-40E5-BD93-97828AF54E41}"/>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4" name="Line 28">
                <a:extLst>
                  <a:ext uri="{FF2B5EF4-FFF2-40B4-BE49-F238E27FC236}">
                    <a16:creationId xmlns:a16="http://schemas.microsoft.com/office/drawing/2014/main" id="{81A91EB3-2E2A-45E7-80BE-EC0420979941}"/>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5" name="Line 29">
                <a:extLst>
                  <a:ext uri="{FF2B5EF4-FFF2-40B4-BE49-F238E27FC236}">
                    <a16:creationId xmlns:a16="http://schemas.microsoft.com/office/drawing/2014/main" id="{7DE11900-AE82-426F-A6DB-B4B850461683}"/>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19486" name="Line 30">
            <a:extLst>
              <a:ext uri="{FF2B5EF4-FFF2-40B4-BE49-F238E27FC236}">
                <a16:creationId xmlns:a16="http://schemas.microsoft.com/office/drawing/2014/main" id="{159DF4A8-0988-4763-8FC5-482F78D70EF7}"/>
              </a:ext>
            </a:extLst>
          </p:cNvPr>
          <p:cNvSpPr>
            <a:spLocks noChangeShapeType="1"/>
          </p:cNvSpPr>
          <p:nvPr/>
        </p:nvSpPr>
        <p:spPr bwMode="auto">
          <a:xfrm>
            <a:off x="4419600" y="4648200"/>
            <a:ext cx="342900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7" name="Line 31">
            <a:extLst>
              <a:ext uri="{FF2B5EF4-FFF2-40B4-BE49-F238E27FC236}">
                <a16:creationId xmlns:a16="http://schemas.microsoft.com/office/drawing/2014/main" id="{581547D0-0E56-4E75-B0E6-880373B12BF8}"/>
              </a:ext>
            </a:extLst>
          </p:cNvPr>
          <p:cNvSpPr>
            <a:spLocks noChangeShapeType="1"/>
          </p:cNvSpPr>
          <p:nvPr/>
        </p:nvSpPr>
        <p:spPr bwMode="auto">
          <a:xfrm>
            <a:off x="4419600" y="4876800"/>
            <a:ext cx="342900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19488" name="Rectangle 32">
            <a:extLst>
              <a:ext uri="{FF2B5EF4-FFF2-40B4-BE49-F238E27FC236}">
                <a16:creationId xmlns:a16="http://schemas.microsoft.com/office/drawing/2014/main" id="{9CE81B60-1A4D-4CBD-9191-8C012B83114A}"/>
              </a:ext>
            </a:extLst>
          </p:cNvPr>
          <p:cNvSpPr>
            <a:spLocks/>
          </p:cNvSpPr>
          <p:nvPr/>
        </p:nvSpPr>
        <p:spPr bwMode="auto">
          <a:xfrm>
            <a:off x="4953000" y="1004889"/>
            <a:ext cx="2376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19489" name="Rectangle 33">
            <a:extLst>
              <a:ext uri="{FF2B5EF4-FFF2-40B4-BE49-F238E27FC236}">
                <a16:creationId xmlns:a16="http://schemas.microsoft.com/office/drawing/2014/main" id="{82FC608C-C657-453C-8B65-0758C13DAEA9}"/>
              </a:ext>
            </a:extLst>
          </p:cNvPr>
          <p:cNvSpPr>
            <a:spLocks/>
          </p:cNvSpPr>
          <p:nvPr/>
        </p:nvSpPr>
        <p:spPr bwMode="auto">
          <a:xfrm>
            <a:off x="4267200" y="5265738"/>
            <a:ext cx="487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sp>
        <p:nvSpPr>
          <p:cNvPr id="19490" name="Rectangle 34">
            <a:extLst>
              <a:ext uri="{FF2B5EF4-FFF2-40B4-BE49-F238E27FC236}">
                <a16:creationId xmlns:a16="http://schemas.microsoft.com/office/drawing/2014/main" id="{6AEBC6A0-8DB3-47F4-8B80-74306D68E765}"/>
              </a:ext>
            </a:extLst>
          </p:cNvPr>
          <p:cNvSpPr>
            <a:spLocks/>
          </p:cNvSpPr>
          <p:nvPr/>
        </p:nvSpPr>
        <p:spPr bwMode="auto">
          <a:xfrm>
            <a:off x="3733800" y="4122738"/>
            <a:ext cx="5105400" cy="74612"/>
          </a:xfrm>
          <a:prstGeom prst="rect">
            <a:avLst/>
          </a:prstGeom>
          <a:solidFill>
            <a:srgbClr val="80808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19491" name="Rectangle 35">
            <a:extLst>
              <a:ext uri="{FF2B5EF4-FFF2-40B4-BE49-F238E27FC236}">
                <a16:creationId xmlns:a16="http://schemas.microsoft.com/office/drawing/2014/main" id="{9B60535D-232F-41FE-BC4D-AE71490394E2}"/>
              </a:ext>
            </a:extLst>
          </p:cNvPr>
          <p:cNvSpPr>
            <a:spLocks/>
          </p:cNvSpPr>
          <p:nvPr/>
        </p:nvSpPr>
        <p:spPr bwMode="auto">
          <a:xfrm rot="10800000" flipH="1">
            <a:off x="5257800" y="4122738"/>
            <a:ext cx="838200" cy="76200"/>
          </a:xfrm>
          <a:prstGeom prst="rect">
            <a:avLst/>
          </a:prstGeom>
          <a:solidFill>
            <a:srgbClr val="C0C0C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19492" name="Line 36">
            <a:extLst>
              <a:ext uri="{FF2B5EF4-FFF2-40B4-BE49-F238E27FC236}">
                <a16:creationId xmlns:a16="http://schemas.microsoft.com/office/drawing/2014/main" id="{A5CF03A2-5FB0-46E2-888C-04C0CF97955B}"/>
              </a:ext>
            </a:extLst>
          </p:cNvPr>
          <p:cNvSpPr>
            <a:spLocks noChangeShapeType="1"/>
          </p:cNvSpPr>
          <p:nvPr/>
        </p:nvSpPr>
        <p:spPr bwMode="auto">
          <a:xfrm>
            <a:off x="3200400" y="4122739"/>
            <a:ext cx="457200" cy="1587"/>
          </a:xfrm>
          <a:prstGeom prst="line">
            <a:avLst/>
          </a:prstGeom>
          <a:noFill/>
          <a:ln w="1270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3638358383"/>
      </p:ext>
    </p:extLst>
  </p:cSld>
  <p:clrMapOvr>
    <a:masterClrMapping/>
  </p:clrMapOvr>
  <mc:AlternateContent xmlns:mc="http://schemas.openxmlformats.org/markup-compatibility/2006" xmlns:p14="http://schemas.microsoft.com/office/powerpoint/2010/main">
    <mc:Choice Requires="p14">
      <p:transition spd="slow" p14:dur="2000" advClick="0" advTm="500"/>
    </mc:Choice>
    <mc:Fallback xmlns="">
      <p:transition spd="slow" advClick="0" advTm="5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649A213-0F93-4F27-AA42-C40EFAE85BD3}"/>
              </a:ext>
            </a:extLst>
          </p:cNvPr>
          <p:cNvSpPr>
            <a:spLocks/>
          </p:cNvSpPr>
          <p:nvPr/>
        </p:nvSpPr>
        <p:spPr bwMode="auto">
          <a:xfrm>
            <a:off x="3733800" y="-685800"/>
            <a:ext cx="5105400" cy="4648200"/>
          </a:xfrm>
          <a:prstGeom prst="rect">
            <a:avLst/>
          </a:prstGeom>
          <a:solidFill>
            <a:srgbClr val="FDFF3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0482" name="Rectangle 2">
            <a:extLst>
              <a:ext uri="{FF2B5EF4-FFF2-40B4-BE49-F238E27FC236}">
                <a16:creationId xmlns:a16="http://schemas.microsoft.com/office/drawing/2014/main" id="{4F6BEEF3-AA14-4ED1-A7CC-EA0937768ADA}"/>
              </a:ext>
            </a:extLst>
          </p:cNvPr>
          <p:cNvSpPr>
            <a:spLocks/>
          </p:cNvSpPr>
          <p:nvPr/>
        </p:nvSpPr>
        <p:spPr bwMode="auto">
          <a:xfrm>
            <a:off x="3733800" y="-381000"/>
            <a:ext cx="5105400" cy="4503738"/>
          </a:xfrm>
          <a:prstGeom prst="rect">
            <a:avLst/>
          </a:prstGeom>
          <a:solidFill>
            <a:srgbClr val="FDFF3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0483" name="Rectangle 3">
            <a:extLst>
              <a:ext uri="{FF2B5EF4-FFF2-40B4-BE49-F238E27FC236}">
                <a16:creationId xmlns:a16="http://schemas.microsoft.com/office/drawing/2014/main" id="{280C9A2A-192C-49F8-BD12-E655967FC0AA}"/>
              </a:ext>
            </a:extLst>
          </p:cNvPr>
          <p:cNvSpPr>
            <a:spLocks/>
          </p:cNvSpPr>
          <p:nvPr/>
        </p:nvSpPr>
        <p:spPr bwMode="auto">
          <a:xfrm>
            <a:off x="5257800" y="3817938"/>
            <a:ext cx="838200" cy="1066800"/>
          </a:xfrm>
          <a:prstGeom prst="rect">
            <a:avLst/>
          </a:prstGeom>
          <a:solidFill>
            <a:srgbClr val="FDFF3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0484" name="Oval 4">
            <a:extLst>
              <a:ext uri="{FF2B5EF4-FFF2-40B4-BE49-F238E27FC236}">
                <a16:creationId xmlns:a16="http://schemas.microsoft.com/office/drawing/2014/main" id="{980707A8-4BB9-47C2-B721-D5513F6AFF49}"/>
              </a:ext>
            </a:extLst>
          </p:cNvPr>
          <p:cNvSpPr>
            <a:spLocks/>
          </p:cNvSpPr>
          <p:nvPr/>
        </p:nvSpPr>
        <p:spPr bwMode="auto">
          <a:xfrm>
            <a:off x="45053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85" name="Oval 5">
            <a:extLst>
              <a:ext uri="{FF2B5EF4-FFF2-40B4-BE49-F238E27FC236}">
                <a16:creationId xmlns:a16="http://schemas.microsoft.com/office/drawing/2014/main" id="{2254B66A-2369-41E7-A9A8-1CADE92D85CE}"/>
              </a:ext>
            </a:extLst>
          </p:cNvPr>
          <p:cNvSpPr>
            <a:spLocks/>
          </p:cNvSpPr>
          <p:nvPr/>
        </p:nvSpPr>
        <p:spPr bwMode="auto">
          <a:xfrm>
            <a:off x="472440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86" name="Oval 6">
            <a:extLst>
              <a:ext uri="{FF2B5EF4-FFF2-40B4-BE49-F238E27FC236}">
                <a16:creationId xmlns:a16="http://schemas.microsoft.com/office/drawing/2014/main" id="{FC612A82-7279-4110-ABF8-5A9AD6DEEB80}"/>
              </a:ext>
            </a:extLst>
          </p:cNvPr>
          <p:cNvSpPr>
            <a:spLocks/>
          </p:cNvSpPr>
          <p:nvPr/>
        </p:nvSpPr>
        <p:spPr bwMode="auto">
          <a:xfrm>
            <a:off x="495300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87" name="Oval 7">
            <a:extLst>
              <a:ext uri="{FF2B5EF4-FFF2-40B4-BE49-F238E27FC236}">
                <a16:creationId xmlns:a16="http://schemas.microsoft.com/office/drawing/2014/main" id="{2E5636A2-CA73-4749-9846-F95CD498F033}"/>
              </a:ext>
            </a:extLst>
          </p:cNvPr>
          <p:cNvSpPr>
            <a:spLocks/>
          </p:cNvSpPr>
          <p:nvPr/>
        </p:nvSpPr>
        <p:spPr bwMode="auto">
          <a:xfrm>
            <a:off x="718185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88" name="Oval 8">
            <a:extLst>
              <a:ext uri="{FF2B5EF4-FFF2-40B4-BE49-F238E27FC236}">
                <a16:creationId xmlns:a16="http://schemas.microsoft.com/office/drawing/2014/main" id="{3899A32E-8AB9-411E-BC67-11ACC081C53E}"/>
              </a:ext>
            </a:extLst>
          </p:cNvPr>
          <p:cNvSpPr>
            <a:spLocks/>
          </p:cNvSpPr>
          <p:nvPr/>
        </p:nvSpPr>
        <p:spPr bwMode="auto">
          <a:xfrm>
            <a:off x="74009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89" name="Oval 9">
            <a:extLst>
              <a:ext uri="{FF2B5EF4-FFF2-40B4-BE49-F238E27FC236}">
                <a16:creationId xmlns:a16="http://schemas.microsoft.com/office/drawing/2014/main" id="{94967FCC-2284-4E4A-A643-7D4D763AFDF7}"/>
              </a:ext>
            </a:extLst>
          </p:cNvPr>
          <p:cNvSpPr>
            <a:spLocks/>
          </p:cNvSpPr>
          <p:nvPr/>
        </p:nvSpPr>
        <p:spPr bwMode="auto">
          <a:xfrm>
            <a:off x="762952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90" name="Oval 10">
            <a:extLst>
              <a:ext uri="{FF2B5EF4-FFF2-40B4-BE49-F238E27FC236}">
                <a16:creationId xmlns:a16="http://schemas.microsoft.com/office/drawing/2014/main" id="{B41DDC1E-D3F3-4470-B1CF-F2B391C6E8FA}"/>
              </a:ext>
            </a:extLst>
          </p:cNvPr>
          <p:cNvSpPr>
            <a:spLocks/>
          </p:cNvSpPr>
          <p:nvPr/>
        </p:nvSpPr>
        <p:spPr bwMode="auto">
          <a:xfrm>
            <a:off x="6286500"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91" name="Oval 11">
            <a:extLst>
              <a:ext uri="{FF2B5EF4-FFF2-40B4-BE49-F238E27FC236}">
                <a16:creationId xmlns:a16="http://schemas.microsoft.com/office/drawing/2014/main" id="{982A0B65-597B-447D-919E-D88E7A5CFACD}"/>
              </a:ext>
            </a:extLst>
          </p:cNvPr>
          <p:cNvSpPr>
            <a:spLocks/>
          </p:cNvSpPr>
          <p:nvPr/>
        </p:nvSpPr>
        <p:spPr bwMode="auto">
          <a:xfrm>
            <a:off x="650557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0492" name="Oval 12">
            <a:extLst>
              <a:ext uri="{FF2B5EF4-FFF2-40B4-BE49-F238E27FC236}">
                <a16:creationId xmlns:a16="http://schemas.microsoft.com/office/drawing/2014/main" id="{9E07DED9-15CE-4B99-9E96-BE9248ADA719}"/>
              </a:ext>
            </a:extLst>
          </p:cNvPr>
          <p:cNvSpPr>
            <a:spLocks/>
          </p:cNvSpPr>
          <p:nvPr/>
        </p:nvSpPr>
        <p:spPr bwMode="auto">
          <a:xfrm>
            <a:off x="6734175" y="4267200"/>
            <a:ext cx="152400" cy="152400"/>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nvGrpSpPr>
          <p:cNvPr id="20493" name="Group 13">
            <a:extLst>
              <a:ext uri="{FF2B5EF4-FFF2-40B4-BE49-F238E27FC236}">
                <a16:creationId xmlns:a16="http://schemas.microsoft.com/office/drawing/2014/main" id="{45575FA4-2C04-412A-B8B8-7B7A4F34C632}"/>
              </a:ext>
            </a:extLst>
          </p:cNvPr>
          <p:cNvGrpSpPr>
            <a:grpSpLocks/>
          </p:cNvGrpSpPr>
          <p:nvPr/>
        </p:nvGrpSpPr>
        <p:grpSpPr bwMode="auto">
          <a:xfrm>
            <a:off x="4419600" y="4419600"/>
            <a:ext cx="3429000" cy="457200"/>
            <a:chOff x="0" y="0"/>
            <a:chExt cx="2160" cy="288"/>
          </a:xfrm>
        </p:grpSpPr>
        <p:sp>
          <p:nvSpPr>
            <p:cNvPr id="20494" name="Rectangle 14">
              <a:extLst>
                <a:ext uri="{FF2B5EF4-FFF2-40B4-BE49-F238E27FC236}">
                  <a16:creationId xmlns:a16="http://schemas.microsoft.com/office/drawing/2014/main" id="{8EDE4F28-26F6-4F41-A08D-41EA73558CDA}"/>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20495" name="Group 15">
              <a:extLst>
                <a:ext uri="{FF2B5EF4-FFF2-40B4-BE49-F238E27FC236}">
                  <a16:creationId xmlns:a16="http://schemas.microsoft.com/office/drawing/2014/main" id="{2156864E-EEEF-4E07-BDE8-AB4F6D3BB0CD}"/>
                </a:ext>
              </a:extLst>
            </p:cNvPr>
            <p:cNvGrpSpPr>
              <a:grpSpLocks/>
            </p:cNvGrpSpPr>
            <p:nvPr/>
          </p:nvGrpSpPr>
          <p:grpSpPr bwMode="auto">
            <a:xfrm>
              <a:off x="96" y="0"/>
              <a:ext cx="1968" cy="144"/>
              <a:chOff x="0" y="0"/>
              <a:chExt cx="1968" cy="144"/>
            </a:xfrm>
          </p:grpSpPr>
          <p:sp>
            <p:nvSpPr>
              <p:cNvPr id="20496" name="Line 16">
                <a:extLst>
                  <a:ext uri="{FF2B5EF4-FFF2-40B4-BE49-F238E27FC236}">
                    <a16:creationId xmlns:a16="http://schemas.microsoft.com/office/drawing/2014/main" id="{DF2CC160-EC41-485D-BA22-8871404E91AB}"/>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497" name="Line 17">
                <a:extLst>
                  <a:ext uri="{FF2B5EF4-FFF2-40B4-BE49-F238E27FC236}">
                    <a16:creationId xmlns:a16="http://schemas.microsoft.com/office/drawing/2014/main" id="{B4FBD5E7-8A43-45E5-AD75-2496B678FB11}"/>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498" name="Line 18">
                <a:extLst>
                  <a:ext uri="{FF2B5EF4-FFF2-40B4-BE49-F238E27FC236}">
                    <a16:creationId xmlns:a16="http://schemas.microsoft.com/office/drawing/2014/main" id="{333B6887-DBA7-4163-990B-77886C379E64}"/>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499" name="Line 19">
                <a:extLst>
                  <a:ext uri="{FF2B5EF4-FFF2-40B4-BE49-F238E27FC236}">
                    <a16:creationId xmlns:a16="http://schemas.microsoft.com/office/drawing/2014/main" id="{2C0D79B7-CE7B-483F-BDA9-40644040FC89}"/>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0" name="Line 20">
                <a:extLst>
                  <a:ext uri="{FF2B5EF4-FFF2-40B4-BE49-F238E27FC236}">
                    <a16:creationId xmlns:a16="http://schemas.microsoft.com/office/drawing/2014/main" id="{6D354256-6951-4111-9D10-39CFA34367A5}"/>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1" name="Line 21">
                <a:extLst>
                  <a:ext uri="{FF2B5EF4-FFF2-40B4-BE49-F238E27FC236}">
                    <a16:creationId xmlns:a16="http://schemas.microsoft.com/office/drawing/2014/main" id="{81A5BC4B-C56F-42B5-8012-D432A455EB8F}"/>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2" name="Line 22">
                <a:extLst>
                  <a:ext uri="{FF2B5EF4-FFF2-40B4-BE49-F238E27FC236}">
                    <a16:creationId xmlns:a16="http://schemas.microsoft.com/office/drawing/2014/main" id="{A6F34CD1-2856-4405-9F4A-7D81FF7CA905}"/>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3" name="Line 23">
                <a:extLst>
                  <a:ext uri="{FF2B5EF4-FFF2-40B4-BE49-F238E27FC236}">
                    <a16:creationId xmlns:a16="http://schemas.microsoft.com/office/drawing/2014/main" id="{4A62F5FC-9F7E-4E60-AF4B-3091BBE827CF}"/>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4" name="Line 24">
                <a:extLst>
                  <a:ext uri="{FF2B5EF4-FFF2-40B4-BE49-F238E27FC236}">
                    <a16:creationId xmlns:a16="http://schemas.microsoft.com/office/drawing/2014/main" id="{A4FEE8D2-944C-40BB-BAA1-7EE94C16EF89}"/>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5" name="Line 25">
                <a:extLst>
                  <a:ext uri="{FF2B5EF4-FFF2-40B4-BE49-F238E27FC236}">
                    <a16:creationId xmlns:a16="http://schemas.microsoft.com/office/drawing/2014/main" id="{0816303A-A6F0-4A88-BD98-E51EFFFA741E}"/>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6" name="Line 26">
                <a:extLst>
                  <a:ext uri="{FF2B5EF4-FFF2-40B4-BE49-F238E27FC236}">
                    <a16:creationId xmlns:a16="http://schemas.microsoft.com/office/drawing/2014/main" id="{9729A8A0-BD64-49FC-98BB-FB697BB7B011}"/>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7" name="Line 27">
                <a:extLst>
                  <a:ext uri="{FF2B5EF4-FFF2-40B4-BE49-F238E27FC236}">
                    <a16:creationId xmlns:a16="http://schemas.microsoft.com/office/drawing/2014/main" id="{A7B61320-05FD-451F-92F7-C27C32E91656}"/>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0508" name="Line 28">
            <a:extLst>
              <a:ext uri="{FF2B5EF4-FFF2-40B4-BE49-F238E27FC236}">
                <a16:creationId xmlns:a16="http://schemas.microsoft.com/office/drawing/2014/main" id="{AE8C11A0-11DF-47FA-B146-5B07705EA3AC}"/>
              </a:ext>
            </a:extLst>
          </p:cNvPr>
          <p:cNvSpPr>
            <a:spLocks noChangeShapeType="1"/>
          </p:cNvSpPr>
          <p:nvPr/>
        </p:nvSpPr>
        <p:spPr bwMode="auto">
          <a:xfrm>
            <a:off x="4419600" y="4648200"/>
            <a:ext cx="342900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09" name="Line 29">
            <a:extLst>
              <a:ext uri="{FF2B5EF4-FFF2-40B4-BE49-F238E27FC236}">
                <a16:creationId xmlns:a16="http://schemas.microsoft.com/office/drawing/2014/main" id="{0C69399F-66D9-46EC-A23D-F9B455D166F0}"/>
              </a:ext>
            </a:extLst>
          </p:cNvPr>
          <p:cNvSpPr>
            <a:spLocks noChangeShapeType="1"/>
          </p:cNvSpPr>
          <p:nvPr/>
        </p:nvSpPr>
        <p:spPr bwMode="auto">
          <a:xfrm>
            <a:off x="4419600" y="4876800"/>
            <a:ext cx="342900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0510" name="Rectangle 30">
            <a:extLst>
              <a:ext uri="{FF2B5EF4-FFF2-40B4-BE49-F238E27FC236}">
                <a16:creationId xmlns:a16="http://schemas.microsoft.com/office/drawing/2014/main" id="{0028760E-398C-455A-8985-84584A1DDE75}"/>
              </a:ext>
            </a:extLst>
          </p:cNvPr>
          <p:cNvSpPr>
            <a:spLocks/>
          </p:cNvSpPr>
          <p:nvPr/>
        </p:nvSpPr>
        <p:spPr bwMode="auto">
          <a:xfrm>
            <a:off x="4419600" y="395288"/>
            <a:ext cx="472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20511" name="Rectangle 31">
            <a:extLst>
              <a:ext uri="{FF2B5EF4-FFF2-40B4-BE49-F238E27FC236}">
                <a16:creationId xmlns:a16="http://schemas.microsoft.com/office/drawing/2014/main" id="{22656DC2-4E7D-4BCE-BCF1-A4ACE3A72944}"/>
              </a:ext>
            </a:extLst>
          </p:cNvPr>
          <p:cNvSpPr>
            <a:spLocks/>
          </p:cNvSpPr>
          <p:nvPr/>
        </p:nvSpPr>
        <p:spPr bwMode="auto">
          <a:xfrm>
            <a:off x="4953000" y="1004889"/>
            <a:ext cx="2376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20512" name="Rectangle 32">
            <a:extLst>
              <a:ext uri="{FF2B5EF4-FFF2-40B4-BE49-F238E27FC236}">
                <a16:creationId xmlns:a16="http://schemas.microsoft.com/office/drawing/2014/main" id="{57A70122-2D75-4C9D-99E5-AB3AABDE7750}"/>
              </a:ext>
            </a:extLst>
          </p:cNvPr>
          <p:cNvSpPr>
            <a:spLocks/>
          </p:cNvSpPr>
          <p:nvPr/>
        </p:nvSpPr>
        <p:spPr bwMode="auto">
          <a:xfrm>
            <a:off x="4267200" y="5265738"/>
            <a:ext cx="487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sp>
        <p:nvSpPr>
          <p:cNvPr id="20513" name="Rectangle 33">
            <a:extLst>
              <a:ext uri="{FF2B5EF4-FFF2-40B4-BE49-F238E27FC236}">
                <a16:creationId xmlns:a16="http://schemas.microsoft.com/office/drawing/2014/main" id="{7700F9BC-FAE4-4D9B-90FC-ED5E742CF536}"/>
              </a:ext>
            </a:extLst>
          </p:cNvPr>
          <p:cNvSpPr>
            <a:spLocks/>
          </p:cNvSpPr>
          <p:nvPr/>
        </p:nvSpPr>
        <p:spPr bwMode="auto">
          <a:xfrm>
            <a:off x="3733800" y="4122738"/>
            <a:ext cx="5105400" cy="74612"/>
          </a:xfrm>
          <a:prstGeom prst="rect">
            <a:avLst/>
          </a:prstGeom>
          <a:solidFill>
            <a:srgbClr val="80808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0514" name="Rectangle 34">
            <a:extLst>
              <a:ext uri="{FF2B5EF4-FFF2-40B4-BE49-F238E27FC236}">
                <a16:creationId xmlns:a16="http://schemas.microsoft.com/office/drawing/2014/main" id="{10C505FE-B03E-47CE-AB3C-FA18CE6D5903}"/>
              </a:ext>
            </a:extLst>
          </p:cNvPr>
          <p:cNvSpPr>
            <a:spLocks/>
          </p:cNvSpPr>
          <p:nvPr/>
        </p:nvSpPr>
        <p:spPr bwMode="auto">
          <a:xfrm rot="10800000" flipH="1">
            <a:off x="5257800" y="4122738"/>
            <a:ext cx="838200" cy="76200"/>
          </a:xfrm>
          <a:prstGeom prst="rect">
            <a:avLst/>
          </a:prstGeom>
          <a:solidFill>
            <a:srgbClr val="C0C0C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0515" name="Rectangle 35">
            <a:extLst>
              <a:ext uri="{FF2B5EF4-FFF2-40B4-BE49-F238E27FC236}">
                <a16:creationId xmlns:a16="http://schemas.microsoft.com/office/drawing/2014/main" id="{A01D1E02-B9E7-4346-A213-A45C67A4C41D}"/>
              </a:ext>
            </a:extLst>
          </p:cNvPr>
          <p:cNvSpPr>
            <a:spLocks/>
          </p:cNvSpPr>
          <p:nvPr/>
        </p:nvSpPr>
        <p:spPr bwMode="auto">
          <a:xfrm>
            <a:off x="1981200" y="3894138"/>
            <a:ext cx="1371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Mask #1</a:t>
            </a:r>
          </a:p>
        </p:txBody>
      </p:sp>
      <p:sp>
        <p:nvSpPr>
          <p:cNvPr id="20516" name="Line 36">
            <a:extLst>
              <a:ext uri="{FF2B5EF4-FFF2-40B4-BE49-F238E27FC236}">
                <a16:creationId xmlns:a16="http://schemas.microsoft.com/office/drawing/2014/main" id="{3FF17973-8DF6-4B55-8B08-BE1DF1A15FC2}"/>
              </a:ext>
            </a:extLst>
          </p:cNvPr>
          <p:cNvSpPr>
            <a:spLocks noChangeShapeType="1"/>
          </p:cNvSpPr>
          <p:nvPr/>
        </p:nvSpPr>
        <p:spPr bwMode="auto">
          <a:xfrm>
            <a:off x="3200400" y="4122739"/>
            <a:ext cx="457200" cy="1587"/>
          </a:xfrm>
          <a:prstGeom prst="line">
            <a:avLst/>
          </a:prstGeom>
          <a:noFill/>
          <a:ln w="1270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33638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
            <a:extLst>
              <a:ext uri="{FF2B5EF4-FFF2-40B4-BE49-F238E27FC236}">
                <a16:creationId xmlns:a16="http://schemas.microsoft.com/office/drawing/2014/main" id="{C8F60632-9348-420F-BC49-649101100BC1}"/>
              </a:ext>
            </a:extLst>
          </p:cNvPr>
          <p:cNvGrpSpPr>
            <a:grpSpLocks/>
          </p:cNvGrpSpPr>
          <p:nvPr/>
        </p:nvGrpSpPr>
        <p:grpSpPr bwMode="auto">
          <a:xfrm>
            <a:off x="3438526" y="395288"/>
            <a:ext cx="5705475" cy="5708650"/>
            <a:chOff x="0" y="0"/>
            <a:chExt cx="3594" cy="3596"/>
          </a:xfrm>
        </p:grpSpPr>
        <p:grpSp>
          <p:nvGrpSpPr>
            <p:cNvPr id="21506" name="Group 2">
              <a:extLst>
                <a:ext uri="{FF2B5EF4-FFF2-40B4-BE49-F238E27FC236}">
                  <a16:creationId xmlns:a16="http://schemas.microsoft.com/office/drawing/2014/main" id="{D36BC32F-AC62-41A3-90B2-52B187FF2372}"/>
                </a:ext>
              </a:extLst>
            </p:cNvPr>
            <p:cNvGrpSpPr>
              <a:grpSpLocks/>
            </p:cNvGrpSpPr>
            <p:nvPr/>
          </p:nvGrpSpPr>
          <p:grpSpPr bwMode="auto">
            <a:xfrm>
              <a:off x="672" y="2439"/>
              <a:ext cx="378" cy="96"/>
              <a:chOff x="0" y="0"/>
              <a:chExt cx="378" cy="96"/>
            </a:xfrm>
          </p:grpSpPr>
          <p:sp>
            <p:nvSpPr>
              <p:cNvPr id="21507" name="Oval 3">
                <a:extLst>
                  <a:ext uri="{FF2B5EF4-FFF2-40B4-BE49-F238E27FC236}">
                    <a16:creationId xmlns:a16="http://schemas.microsoft.com/office/drawing/2014/main" id="{0AA45B6F-988A-4B23-80A7-1ABD941E4B6E}"/>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08" name="Oval 4">
                <a:extLst>
                  <a:ext uri="{FF2B5EF4-FFF2-40B4-BE49-F238E27FC236}">
                    <a16:creationId xmlns:a16="http://schemas.microsoft.com/office/drawing/2014/main" id="{E43492FE-B549-4A82-889F-05F02351B390}"/>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09" name="Oval 5">
                <a:extLst>
                  <a:ext uri="{FF2B5EF4-FFF2-40B4-BE49-F238E27FC236}">
                    <a16:creationId xmlns:a16="http://schemas.microsoft.com/office/drawing/2014/main" id="{0A4ECE8F-17CD-40FD-B764-7FA85AD1DE64}"/>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1510" name="Group 6">
              <a:extLst>
                <a:ext uri="{FF2B5EF4-FFF2-40B4-BE49-F238E27FC236}">
                  <a16:creationId xmlns:a16="http://schemas.microsoft.com/office/drawing/2014/main" id="{0CAE0D9B-DDEA-48EE-B0D7-A701DADDF60A}"/>
                </a:ext>
              </a:extLst>
            </p:cNvPr>
            <p:cNvGrpSpPr>
              <a:grpSpLocks/>
            </p:cNvGrpSpPr>
            <p:nvPr/>
          </p:nvGrpSpPr>
          <p:grpSpPr bwMode="auto">
            <a:xfrm>
              <a:off x="2358" y="2439"/>
              <a:ext cx="378" cy="96"/>
              <a:chOff x="0" y="0"/>
              <a:chExt cx="378" cy="96"/>
            </a:xfrm>
          </p:grpSpPr>
          <p:sp>
            <p:nvSpPr>
              <p:cNvPr id="21511" name="Oval 7">
                <a:extLst>
                  <a:ext uri="{FF2B5EF4-FFF2-40B4-BE49-F238E27FC236}">
                    <a16:creationId xmlns:a16="http://schemas.microsoft.com/office/drawing/2014/main" id="{B804AB95-8AFC-4CAB-8E89-CE190CB0DE77}"/>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12" name="Oval 8">
                <a:extLst>
                  <a:ext uri="{FF2B5EF4-FFF2-40B4-BE49-F238E27FC236}">
                    <a16:creationId xmlns:a16="http://schemas.microsoft.com/office/drawing/2014/main" id="{AD731500-3C96-44BB-B4FA-6030803B6001}"/>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13" name="Oval 9">
                <a:extLst>
                  <a:ext uri="{FF2B5EF4-FFF2-40B4-BE49-F238E27FC236}">
                    <a16:creationId xmlns:a16="http://schemas.microsoft.com/office/drawing/2014/main" id="{C9C368A1-9D8C-4A25-8CCC-99509923ABDB}"/>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1514" name="Group 10">
              <a:extLst>
                <a:ext uri="{FF2B5EF4-FFF2-40B4-BE49-F238E27FC236}">
                  <a16:creationId xmlns:a16="http://schemas.microsoft.com/office/drawing/2014/main" id="{B80E95B2-9F8E-45BF-8D69-C2CCA7ADDE86}"/>
                </a:ext>
              </a:extLst>
            </p:cNvPr>
            <p:cNvGrpSpPr>
              <a:grpSpLocks/>
            </p:cNvGrpSpPr>
            <p:nvPr/>
          </p:nvGrpSpPr>
          <p:grpSpPr bwMode="auto">
            <a:xfrm>
              <a:off x="1794" y="2439"/>
              <a:ext cx="378" cy="96"/>
              <a:chOff x="0" y="0"/>
              <a:chExt cx="378" cy="96"/>
            </a:xfrm>
          </p:grpSpPr>
          <p:sp>
            <p:nvSpPr>
              <p:cNvPr id="21515" name="Oval 11">
                <a:extLst>
                  <a:ext uri="{FF2B5EF4-FFF2-40B4-BE49-F238E27FC236}">
                    <a16:creationId xmlns:a16="http://schemas.microsoft.com/office/drawing/2014/main" id="{B5544854-34A7-40DF-AED4-A6209E3F25FE}"/>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16" name="Oval 12">
                <a:extLst>
                  <a:ext uri="{FF2B5EF4-FFF2-40B4-BE49-F238E27FC236}">
                    <a16:creationId xmlns:a16="http://schemas.microsoft.com/office/drawing/2014/main" id="{FF6A655B-F4C8-4785-8EA9-D9ED01854B66}"/>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17" name="Oval 13">
                <a:extLst>
                  <a:ext uri="{FF2B5EF4-FFF2-40B4-BE49-F238E27FC236}">
                    <a16:creationId xmlns:a16="http://schemas.microsoft.com/office/drawing/2014/main" id="{F69EC75E-E177-4A7E-BBA6-4ECD3A15720E}"/>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1518" name="Group 14">
              <a:extLst>
                <a:ext uri="{FF2B5EF4-FFF2-40B4-BE49-F238E27FC236}">
                  <a16:creationId xmlns:a16="http://schemas.microsoft.com/office/drawing/2014/main" id="{FE859F9F-415B-4069-9CF8-C9FBB08B998D}"/>
                </a:ext>
              </a:extLst>
            </p:cNvPr>
            <p:cNvGrpSpPr>
              <a:grpSpLocks/>
            </p:cNvGrpSpPr>
            <p:nvPr/>
          </p:nvGrpSpPr>
          <p:grpSpPr bwMode="auto">
            <a:xfrm>
              <a:off x="1230" y="2439"/>
              <a:ext cx="378" cy="96"/>
              <a:chOff x="0" y="0"/>
              <a:chExt cx="378" cy="96"/>
            </a:xfrm>
          </p:grpSpPr>
          <p:sp>
            <p:nvSpPr>
              <p:cNvPr id="21519" name="Oval 15">
                <a:extLst>
                  <a:ext uri="{FF2B5EF4-FFF2-40B4-BE49-F238E27FC236}">
                    <a16:creationId xmlns:a16="http://schemas.microsoft.com/office/drawing/2014/main" id="{2CA330AC-4C4B-41B1-8818-857316F6DEDF}"/>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20" name="Oval 16">
                <a:extLst>
                  <a:ext uri="{FF2B5EF4-FFF2-40B4-BE49-F238E27FC236}">
                    <a16:creationId xmlns:a16="http://schemas.microsoft.com/office/drawing/2014/main" id="{20A5F2E6-DB02-42CF-8461-03B385737CC8}"/>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21" name="Oval 17">
                <a:extLst>
                  <a:ext uri="{FF2B5EF4-FFF2-40B4-BE49-F238E27FC236}">
                    <a16:creationId xmlns:a16="http://schemas.microsoft.com/office/drawing/2014/main" id="{05B98FBB-C52A-460E-B327-163D54E7BD7F}"/>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1522" name="Group 18">
              <a:extLst>
                <a:ext uri="{FF2B5EF4-FFF2-40B4-BE49-F238E27FC236}">
                  <a16:creationId xmlns:a16="http://schemas.microsoft.com/office/drawing/2014/main" id="{797BCFBC-EDCD-44AD-A964-F3A19E1507AF}"/>
                </a:ext>
              </a:extLst>
            </p:cNvPr>
            <p:cNvGrpSpPr>
              <a:grpSpLocks/>
            </p:cNvGrpSpPr>
            <p:nvPr/>
          </p:nvGrpSpPr>
          <p:grpSpPr bwMode="auto">
            <a:xfrm>
              <a:off x="618" y="2535"/>
              <a:ext cx="2160" cy="288"/>
              <a:chOff x="0" y="0"/>
              <a:chExt cx="2160" cy="288"/>
            </a:xfrm>
          </p:grpSpPr>
          <p:grpSp>
            <p:nvGrpSpPr>
              <p:cNvPr id="21523" name="Group 19">
                <a:extLst>
                  <a:ext uri="{FF2B5EF4-FFF2-40B4-BE49-F238E27FC236}">
                    <a16:creationId xmlns:a16="http://schemas.microsoft.com/office/drawing/2014/main" id="{44F6C68E-FB55-48B2-911A-652E329ACBD3}"/>
                  </a:ext>
                </a:extLst>
              </p:cNvPr>
              <p:cNvGrpSpPr>
                <a:grpSpLocks/>
              </p:cNvGrpSpPr>
              <p:nvPr/>
            </p:nvGrpSpPr>
            <p:grpSpPr bwMode="auto">
              <a:xfrm>
                <a:off x="0" y="0"/>
                <a:ext cx="2160" cy="288"/>
                <a:chOff x="0" y="0"/>
                <a:chExt cx="2160" cy="288"/>
              </a:xfrm>
            </p:grpSpPr>
            <p:sp>
              <p:nvSpPr>
                <p:cNvPr id="21524" name="Rectangle 20">
                  <a:extLst>
                    <a:ext uri="{FF2B5EF4-FFF2-40B4-BE49-F238E27FC236}">
                      <a16:creationId xmlns:a16="http://schemas.microsoft.com/office/drawing/2014/main" id="{05FDEA39-B141-4383-ABB1-3925B7E01484}"/>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21525" name="Group 21">
                  <a:extLst>
                    <a:ext uri="{FF2B5EF4-FFF2-40B4-BE49-F238E27FC236}">
                      <a16:creationId xmlns:a16="http://schemas.microsoft.com/office/drawing/2014/main" id="{EF3B4422-A3E9-481B-93EC-8C4BC152506B}"/>
                    </a:ext>
                  </a:extLst>
                </p:cNvPr>
                <p:cNvGrpSpPr>
                  <a:grpSpLocks/>
                </p:cNvGrpSpPr>
                <p:nvPr/>
              </p:nvGrpSpPr>
              <p:grpSpPr bwMode="auto">
                <a:xfrm>
                  <a:off x="96" y="0"/>
                  <a:ext cx="1968" cy="144"/>
                  <a:chOff x="0" y="0"/>
                  <a:chExt cx="1968" cy="144"/>
                </a:xfrm>
              </p:grpSpPr>
              <p:sp>
                <p:nvSpPr>
                  <p:cNvPr id="21526" name="Line 22">
                    <a:extLst>
                      <a:ext uri="{FF2B5EF4-FFF2-40B4-BE49-F238E27FC236}">
                        <a16:creationId xmlns:a16="http://schemas.microsoft.com/office/drawing/2014/main" id="{BFE2FF03-85E5-4D71-8325-76D71323F3E8}"/>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27" name="Line 23">
                    <a:extLst>
                      <a:ext uri="{FF2B5EF4-FFF2-40B4-BE49-F238E27FC236}">
                        <a16:creationId xmlns:a16="http://schemas.microsoft.com/office/drawing/2014/main" id="{B65CDB5B-3B11-4DDA-99B3-A5FFAD924D58}"/>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28" name="Line 24">
                    <a:extLst>
                      <a:ext uri="{FF2B5EF4-FFF2-40B4-BE49-F238E27FC236}">
                        <a16:creationId xmlns:a16="http://schemas.microsoft.com/office/drawing/2014/main" id="{03602DB4-03FD-4300-BB17-C26662D5EEEC}"/>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29" name="Line 25">
                    <a:extLst>
                      <a:ext uri="{FF2B5EF4-FFF2-40B4-BE49-F238E27FC236}">
                        <a16:creationId xmlns:a16="http://schemas.microsoft.com/office/drawing/2014/main" id="{5BA5905F-9F2D-4160-94DC-806FD27F303E}"/>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0" name="Line 26">
                    <a:extLst>
                      <a:ext uri="{FF2B5EF4-FFF2-40B4-BE49-F238E27FC236}">
                        <a16:creationId xmlns:a16="http://schemas.microsoft.com/office/drawing/2014/main" id="{591D2B80-6172-466A-B518-9C062A5B5A6C}"/>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1" name="Line 27">
                    <a:extLst>
                      <a:ext uri="{FF2B5EF4-FFF2-40B4-BE49-F238E27FC236}">
                        <a16:creationId xmlns:a16="http://schemas.microsoft.com/office/drawing/2014/main" id="{87821838-CA5E-4496-A8C1-604A68D4285D}"/>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2" name="Line 28">
                    <a:extLst>
                      <a:ext uri="{FF2B5EF4-FFF2-40B4-BE49-F238E27FC236}">
                        <a16:creationId xmlns:a16="http://schemas.microsoft.com/office/drawing/2014/main" id="{4B8FC723-6C37-4EEE-A31B-C790F6844664}"/>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3" name="Line 29">
                    <a:extLst>
                      <a:ext uri="{FF2B5EF4-FFF2-40B4-BE49-F238E27FC236}">
                        <a16:creationId xmlns:a16="http://schemas.microsoft.com/office/drawing/2014/main" id="{E026BF26-4AF2-4CAF-AEE6-214AA19539E7}"/>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4" name="Line 30">
                    <a:extLst>
                      <a:ext uri="{FF2B5EF4-FFF2-40B4-BE49-F238E27FC236}">
                        <a16:creationId xmlns:a16="http://schemas.microsoft.com/office/drawing/2014/main" id="{3F678008-5927-461E-8D67-1F1D1C9B2AA0}"/>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5" name="Line 31">
                    <a:extLst>
                      <a:ext uri="{FF2B5EF4-FFF2-40B4-BE49-F238E27FC236}">
                        <a16:creationId xmlns:a16="http://schemas.microsoft.com/office/drawing/2014/main" id="{95B17056-6A5F-4214-82DA-13A83B04E06D}"/>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6" name="Line 32">
                    <a:extLst>
                      <a:ext uri="{FF2B5EF4-FFF2-40B4-BE49-F238E27FC236}">
                        <a16:creationId xmlns:a16="http://schemas.microsoft.com/office/drawing/2014/main" id="{F71E126B-24C4-4E67-A2A6-5138CDA1F0F8}"/>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7" name="Line 33">
                    <a:extLst>
                      <a:ext uri="{FF2B5EF4-FFF2-40B4-BE49-F238E27FC236}">
                        <a16:creationId xmlns:a16="http://schemas.microsoft.com/office/drawing/2014/main" id="{D4E9A8B6-D8A2-468E-8956-B3B7864ED576}"/>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1538" name="Line 34">
                <a:extLst>
                  <a:ext uri="{FF2B5EF4-FFF2-40B4-BE49-F238E27FC236}">
                    <a16:creationId xmlns:a16="http://schemas.microsoft.com/office/drawing/2014/main" id="{F32378D2-1D60-4232-9560-07E70D463F1E}"/>
                  </a:ext>
                </a:extLst>
              </p:cNvPr>
              <p:cNvSpPr>
                <a:spLocks noChangeShapeType="1"/>
              </p:cNvSpPr>
              <p:nvPr/>
            </p:nvSpPr>
            <p:spPr bwMode="auto">
              <a:xfrm>
                <a:off x="0" y="144"/>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1539" name="Line 35">
                <a:extLst>
                  <a:ext uri="{FF2B5EF4-FFF2-40B4-BE49-F238E27FC236}">
                    <a16:creationId xmlns:a16="http://schemas.microsoft.com/office/drawing/2014/main" id="{5EA83FA2-0E22-4D9E-8A0F-CF7E86C312EF}"/>
                  </a:ext>
                </a:extLst>
              </p:cNvPr>
              <p:cNvSpPr>
                <a:spLocks noChangeShapeType="1"/>
              </p:cNvSpPr>
              <p:nvPr/>
            </p:nvSpPr>
            <p:spPr bwMode="auto">
              <a:xfrm>
                <a:off x="0" y="288"/>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40" name="Group 36">
              <a:extLst>
                <a:ext uri="{FF2B5EF4-FFF2-40B4-BE49-F238E27FC236}">
                  <a16:creationId xmlns:a16="http://schemas.microsoft.com/office/drawing/2014/main" id="{C2EB837C-C5ED-4DC6-9403-00339BC09764}"/>
                </a:ext>
              </a:extLst>
            </p:cNvPr>
            <p:cNvGrpSpPr>
              <a:grpSpLocks/>
            </p:cNvGrpSpPr>
            <p:nvPr/>
          </p:nvGrpSpPr>
          <p:grpSpPr bwMode="auto">
            <a:xfrm>
              <a:off x="1182" y="2271"/>
              <a:ext cx="438" cy="324"/>
              <a:chOff x="0" y="0"/>
              <a:chExt cx="438" cy="324"/>
            </a:xfrm>
          </p:grpSpPr>
          <p:grpSp>
            <p:nvGrpSpPr>
              <p:cNvPr id="21541" name="Group 37">
                <a:extLst>
                  <a:ext uri="{FF2B5EF4-FFF2-40B4-BE49-F238E27FC236}">
                    <a16:creationId xmlns:a16="http://schemas.microsoft.com/office/drawing/2014/main" id="{6257A57E-3548-44FF-AD82-E009838DA6C4}"/>
                  </a:ext>
                </a:extLst>
              </p:cNvPr>
              <p:cNvGrpSpPr>
                <a:grpSpLocks/>
              </p:cNvGrpSpPr>
              <p:nvPr/>
            </p:nvGrpSpPr>
            <p:grpSpPr bwMode="auto">
              <a:xfrm>
                <a:off x="288" y="0"/>
                <a:ext cx="150" cy="324"/>
                <a:chOff x="0" y="0"/>
                <a:chExt cx="150" cy="324"/>
              </a:xfrm>
            </p:grpSpPr>
            <p:sp>
              <p:nvSpPr>
                <p:cNvPr id="21542" name="Oval 38">
                  <a:extLst>
                    <a:ext uri="{FF2B5EF4-FFF2-40B4-BE49-F238E27FC236}">
                      <a16:creationId xmlns:a16="http://schemas.microsoft.com/office/drawing/2014/main" id="{C49F7765-BB5E-422B-B493-AF85A14CB63A}"/>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43" name="Rectangle 39">
                  <a:extLst>
                    <a:ext uri="{FF2B5EF4-FFF2-40B4-BE49-F238E27FC236}">
                      <a16:creationId xmlns:a16="http://schemas.microsoft.com/office/drawing/2014/main" id="{2B2144A0-BAF4-40B5-BA3A-461677D7B2D4}"/>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44" name="Rectangle 40">
                  <a:extLst>
                    <a:ext uri="{FF2B5EF4-FFF2-40B4-BE49-F238E27FC236}">
                      <a16:creationId xmlns:a16="http://schemas.microsoft.com/office/drawing/2014/main" id="{05E25879-C727-44AA-BACD-E023415BCF4A}"/>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45" name="Line 41">
                  <a:extLst>
                    <a:ext uri="{FF2B5EF4-FFF2-40B4-BE49-F238E27FC236}">
                      <a16:creationId xmlns:a16="http://schemas.microsoft.com/office/drawing/2014/main" id="{B33CE091-0A72-4D89-9AFD-6649826F1DF0}"/>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46" name="Group 42">
                <a:extLst>
                  <a:ext uri="{FF2B5EF4-FFF2-40B4-BE49-F238E27FC236}">
                    <a16:creationId xmlns:a16="http://schemas.microsoft.com/office/drawing/2014/main" id="{72784D4C-E603-41A1-A50B-47F50A776534}"/>
                  </a:ext>
                </a:extLst>
              </p:cNvPr>
              <p:cNvGrpSpPr>
                <a:grpSpLocks/>
              </p:cNvGrpSpPr>
              <p:nvPr/>
            </p:nvGrpSpPr>
            <p:grpSpPr bwMode="auto">
              <a:xfrm>
                <a:off x="138" y="0"/>
                <a:ext cx="150" cy="324"/>
                <a:chOff x="0" y="0"/>
                <a:chExt cx="150" cy="324"/>
              </a:xfrm>
            </p:grpSpPr>
            <p:sp>
              <p:nvSpPr>
                <p:cNvPr id="21547" name="Oval 43">
                  <a:extLst>
                    <a:ext uri="{FF2B5EF4-FFF2-40B4-BE49-F238E27FC236}">
                      <a16:creationId xmlns:a16="http://schemas.microsoft.com/office/drawing/2014/main" id="{C0CE9670-D3BC-417E-AF55-47D8808EEDA7}"/>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48" name="Rectangle 44">
                  <a:extLst>
                    <a:ext uri="{FF2B5EF4-FFF2-40B4-BE49-F238E27FC236}">
                      <a16:creationId xmlns:a16="http://schemas.microsoft.com/office/drawing/2014/main" id="{D0B39A41-8BC1-4561-A04D-7A9D94EE31D7}"/>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49" name="Rectangle 45">
                  <a:extLst>
                    <a:ext uri="{FF2B5EF4-FFF2-40B4-BE49-F238E27FC236}">
                      <a16:creationId xmlns:a16="http://schemas.microsoft.com/office/drawing/2014/main" id="{AC55AAEE-1BD5-4691-ABC6-5B0434E32B93}"/>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50" name="Line 46">
                  <a:extLst>
                    <a:ext uri="{FF2B5EF4-FFF2-40B4-BE49-F238E27FC236}">
                      <a16:creationId xmlns:a16="http://schemas.microsoft.com/office/drawing/2014/main" id="{453F30E9-2AB7-468D-BB33-4C93A9B21FA8}"/>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51" name="Group 47">
                <a:extLst>
                  <a:ext uri="{FF2B5EF4-FFF2-40B4-BE49-F238E27FC236}">
                    <a16:creationId xmlns:a16="http://schemas.microsoft.com/office/drawing/2014/main" id="{C9004E58-9B90-4AC7-B6E3-D51C118F5ECE}"/>
                  </a:ext>
                </a:extLst>
              </p:cNvPr>
              <p:cNvGrpSpPr>
                <a:grpSpLocks/>
              </p:cNvGrpSpPr>
              <p:nvPr/>
            </p:nvGrpSpPr>
            <p:grpSpPr bwMode="auto">
              <a:xfrm>
                <a:off x="0" y="0"/>
                <a:ext cx="150" cy="324"/>
                <a:chOff x="0" y="0"/>
                <a:chExt cx="150" cy="324"/>
              </a:xfrm>
            </p:grpSpPr>
            <p:sp>
              <p:nvSpPr>
                <p:cNvPr id="21552" name="Oval 48">
                  <a:extLst>
                    <a:ext uri="{FF2B5EF4-FFF2-40B4-BE49-F238E27FC236}">
                      <a16:creationId xmlns:a16="http://schemas.microsoft.com/office/drawing/2014/main" id="{052378CB-3639-4C52-8C48-C48B19A805D0}"/>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53" name="Rectangle 49">
                  <a:extLst>
                    <a:ext uri="{FF2B5EF4-FFF2-40B4-BE49-F238E27FC236}">
                      <a16:creationId xmlns:a16="http://schemas.microsoft.com/office/drawing/2014/main" id="{CB3B21EA-76BD-40D5-A341-F62C69358CAA}"/>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54" name="Rectangle 50">
                  <a:extLst>
                    <a:ext uri="{FF2B5EF4-FFF2-40B4-BE49-F238E27FC236}">
                      <a16:creationId xmlns:a16="http://schemas.microsoft.com/office/drawing/2014/main" id="{1E72BAED-D0AB-446B-A601-57A90C4F3B6D}"/>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55" name="Line 51">
                  <a:extLst>
                    <a:ext uri="{FF2B5EF4-FFF2-40B4-BE49-F238E27FC236}">
                      <a16:creationId xmlns:a16="http://schemas.microsoft.com/office/drawing/2014/main" id="{9493F6C7-1283-4466-AC11-5097A264109F}"/>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grpSp>
          <p:nvGrpSpPr>
            <p:cNvPr id="21556" name="Group 52">
              <a:extLst>
                <a:ext uri="{FF2B5EF4-FFF2-40B4-BE49-F238E27FC236}">
                  <a16:creationId xmlns:a16="http://schemas.microsoft.com/office/drawing/2014/main" id="{7CBEAE21-10A9-4F3B-B88B-63760B42E7CD}"/>
                </a:ext>
              </a:extLst>
            </p:cNvPr>
            <p:cNvGrpSpPr>
              <a:grpSpLocks/>
            </p:cNvGrpSpPr>
            <p:nvPr/>
          </p:nvGrpSpPr>
          <p:grpSpPr bwMode="auto">
            <a:xfrm>
              <a:off x="0" y="855"/>
              <a:ext cx="2400" cy="1188"/>
              <a:chOff x="0" y="0"/>
              <a:chExt cx="2400" cy="1188"/>
            </a:xfrm>
          </p:grpSpPr>
          <p:grpSp>
            <p:nvGrpSpPr>
              <p:cNvPr id="21557" name="Group 53">
                <a:extLst>
                  <a:ext uri="{FF2B5EF4-FFF2-40B4-BE49-F238E27FC236}">
                    <a16:creationId xmlns:a16="http://schemas.microsoft.com/office/drawing/2014/main" id="{14799686-2D8E-4E16-8CAD-51AE5E466738}"/>
                  </a:ext>
                </a:extLst>
              </p:cNvPr>
              <p:cNvGrpSpPr>
                <a:grpSpLocks/>
              </p:cNvGrpSpPr>
              <p:nvPr/>
            </p:nvGrpSpPr>
            <p:grpSpPr bwMode="auto">
              <a:xfrm>
                <a:off x="0" y="528"/>
                <a:ext cx="150" cy="324"/>
                <a:chOff x="0" y="0"/>
                <a:chExt cx="150" cy="324"/>
              </a:xfrm>
            </p:grpSpPr>
            <p:sp>
              <p:nvSpPr>
                <p:cNvPr id="21558" name="Oval 54">
                  <a:extLst>
                    <a:ext uri="{FF2B5EF4-FFF2-40B4-BE49-F238E27FC236}">
                      <a16:creationId xmlns:a16="http://schemas.microsoft.com/office/drawing/2014/main" id="{F9992BAB-0DFE-4067-AC5E-A4F6A2E5A1E4}"/>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59" name="Rectangle 55">
                  <a:extLst>
                    <a:ext uri="{FF2B5EF4-FFF2-40B4-BE49-F238E27FC236}">
                      <a16:creationId xmlns:a16="http://schemas.microsoft.com/office/drawing/2014/main" id="{3A25DC89-ABBE-4E02-90F4-CFC21C2654B0}"/>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60" name="Rectangle 56">
                  <a:extLst>
                    <a:ext uri="{FF2B5EF4-FFF2-40B4-BE49-F238E27FC236}">
                      <a16:creationId xmlns:a16="http://schemas.microsoft.com/office/drawing/2014/main" id="{1B696F5C-6132-4CEA-8585-A625B40C7526}"/>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61" name="Line 57">
                  <a:extLst>
                    <a:ext uri="{FF2B5EF4-FFF2-40B4-BE49-F238E27FC236}">
                      <a16:creationId xmlns:a16="http://schemas.microsoft.com/office/drawing/2014/main" id="{774CCF6A-BE07-45D8-BBC9-27665158FB3E}"/>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62" name="Group 58">
                <a:extLst>
                  <a:ext uri="{FF2B5EF4-FFF2-40B4-BE49-F238E27FC236}">
                    <a16:creationId xmlns:a16="http://schemas.microsoft.com/office/drawing/2014/main" id="{E1E01E5E-7B1F-418A-90F2-CA95DFECDD7D}"/>
                  </a:ext>
                </a:extLst>
              </p:cNvPr>
              <p:cNvGrpSpPr>
                <a:grpSpLocks/>
              </p:cNvGrpSpPr>
              <p:nvPr/>
            </p:nvGrpSpPr>
            <p:grpSpPr bwMode="auto">
              <a:xfrm>
                <a:off x="810" y="0"/>
                <a:ext cx="150" cy="324"/>
                <a:chOff x="0" y="0"/>
                <a:chExt cx="150" cy="324"/>
              </a:xfrm>
            </p:grpSpPr>
            <p:sp>
              <p:nvSpPr>
                <p:cNvPr id="21563" name="Oval 59">
                  <a:extLst>
                    <a:ext uri="{FF2B5EF4-FFF2-40B4-BE49-F238E27FC236}">
                      <a16:creationId xmlns:a16="http://schemas.microsoft.com/office/drawing/2014/main" id="{3B8C86D4-6BD5-4A6F-947B-BFCD8F3D54E8}"/>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64" name="Rectangle 60">
                  <a:extLst>
                    <a:ext uri="{FF2B5EF4-FFF2-40B4-BE49-F238E27FC236}">
                      <a16:creationId xmlns:a16="http://schemas.microsoft.com/office/drawing/2014/main" id="{05D051C3-C6D1-42C6-9961-5B4C2826F091}"/>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65" name="Rectangle 61">
                  <a:extLst>
                    <a:ext uri="{FF2B5EF4-FFF2-40B4-BE49-F238E27FC236}">
                      <a16:creationId xmlns:a16="http://schemas.microsoft.com/office/drawing/2014/main" id="{CF699E68-2620-4752-9E7C-CB0567011D49}"/>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66" name="Line 62">
                  <a:extLst>
                    <a:ext uri="{FF2B5EF4-FFF2-40B4-BE49-F238E27FC236}">
                      <a16:creationId xmlns:a16="http://schemas.microsoft.com/office/drawing/2014/main" id="{707A1E35-0E21-44B1-86D1-3CED3D094235}"/>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67" name="Group 63">
                <a:extLst>
                  <a:ext uri="{FF2B5EF4-FFF2-40B4-BE49-F238E27FC236}">
                    <a16:creationId xmlns:a16="http://schemas.microsoft.com/office/drawing/2014/main" id="{5D7E6357-56AD-4187-BABD-E2ED19B35727}"/>
                  </a:ext>
                </a:extLst>
              </p:cNvPr>
              <p:cNvGrpSpPr>
                <a:grpSpLocks/>
              </p:cNvGrpSpPr>
              <p:nvPr/>
            </p:nvGrpSpPr>
            <p:grpSpPr bwMode="auto">
              <a:xfrm>
                <a:off x="1578" y="384"/>
                <a:ext cx="150" cy="324"/>
                <a:chOff x="0" y="0"/>
                <a:chExt cx="150" cy="324"/>
              </a:xfrm>
            </p:grpSpPr>
            <p:sp>
              <p:nvSpPr>
                <p:cNvPr id="21568" name="Oval 64">
                  <a:extLst>
                    <a:ext uri="{FF2B5EF4-FFF2-40B4-BE49-F238E27FC236}">
                      <a16:creationId xmlns:a16="http://schemas.microsoft.com/office/drawing/2014/main" id="{D3688EE8-3B56-4E0D-BB06-0B0F687E709B}"/>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69" name="Rectangle 65">
                  <a:extLst>
                    <a:ext uri="{FF2B5EF4-FFF2-40B4-BE49-F238E27FC236}">
                      <a16:creationId xmlns:a16="http://schemas.microsoft.com/office/drawing/2014/main" id="{684BF902-22E8-4022-A202-07D89F83DC50}"/>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70" name="Rectangle 66">
                  <a:extLst>
                    <a:ext uri="{FF2B5EF4-FFF2-40B4-BE49-F238E27FC236}">
                      <a16:creationId xmlns:a16="http://schemas.microsoft.com/office/drawing/2014/main" id="{B01C1800-40C1-4E09-BCD8-F28746F14956}"/>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71" name="Line 67">
                  <a:extLst>
                    <a:ext uri="{FF2B5EF4-FFF2-40B4-BE49-F238E27FC236}">
                      <a16:creationId xmlns:a16="http://schemas.microsoft.com/office/drawing/2014/main" id="{849217CC-C306-49F9-9CC5-5783E53A85DA}"/>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72" name="Group 68">
                <a:extLst>
                  <a:ext uri="{FF2B5EF4-FFF2-40B4-BE49-F238E27FC236}">
                    <a16:creationId xmlns:a16="http://schemas.microsoft.com/office/drawing/2014/main" id="{6B8187DB-9837-45F1-912D-7B6FEB8B24DF}"/>
                  </a:ext>
                </a:extLst>
              </p:cNvPr>
              <p:cNvGrpSpPr>
                <a:grpSpLocks/>
              </p:cNvGrpSpPr>
              <p:nvPr/>
            </p:nvGrpSpPr>
            <p:grpSpPr bwMode="auto">
              <a:xfrm>
                <a:off x="522" y="432"/>
                <a:ext cx="150" cy="324"/>
                <a:chOff x="0" y="0"/>
                <a:chExt cx="150" cy="324"/>
              </a:xfrm>
            </p:grpSpPr>
            <p:sp>
              <p:nvSpPr>
                <p:cNvPr id="21573" name="Oval 69">
                  <a:extLst>
                    <a:ext uri="{FF2B5EF4-FFF2-40B4-BE49-F238E27FC236}">
                      <a16:creationId xmlns:a16="http://schemas.microsoft.com/office/drawing/2014/main" id="{A2811A23-65F9-4270-85A9-BEB4A8D76EB7}"/>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74" name="Rectangle 70">
                  <a:extLst>
                    <a:ext uri="{FF2B5EF4-FFF2-40B4-BE49-F238E27FC236}">
                      <a16:creationId xmlns:a16="http://schemas.microsoft.com/office/drawing/2014/main" id="{E0E3DA6F-09B1-4A0D-9D1E-EA806531433E}"/>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75" name="Rectangle 71">
                  <a:extLst>
                    <a:ext uri="{FF2B5EF4-FFF2-40B4-BE49-F238E27FC236}">
                      <a16:creationId xmlns:a16="http://schemas.microsoft.com/office/drawing/2014/main" id="{76CEE75F-A886-47F3-8D51-9056B8D568C5}"/>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76" name="Line 72">
                  <a:extLst>
                    <a:ext uri="{FF2B5EF4-FFF2-40B4-BE49-F238E27FC236}">
                      <a16:creationId xmlns:a16="http://schemas.microsoft.com/office/drawing/2014/main" id="{A846F78F-D571-494E-B772-C62372BCDFF3}"/>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77" name="Group 73">
                <a:extLst>
                  <a:ext uri="{FF2B5EF4-FFF2-40B4-BE49-F238E27FC236}">
                    <a16:creationId xmlns:a16="http://schemas.microsoft.com/office/drawing/2014/main" id="{59FE59CA-D2F2-44B6-A832-DAC3A8B1C046}"/>
                  </a:ext>
                </a:extLst>
              </p:cNvPr>
              <p:cNvGrpSpPr>
                <a:grpSpLocks/>
              </p:cNvGrpSpPr>
              <p:nvPr/>
            </p:nvGrpSpPr>
            <p:grpSpPr bwMode="auto">
              <a:xfrm>
                <a:off x="1914" y="768"/>
                <a:ext cx="150" cy="324"/>
                <a:chOff x="0" y="0"/>
                <a:chExt cx="150" cy="324"/>
              </a:xfrm>
            </p:grpSpPr>
            <p:sp>
              <p:nvSpPr>
                <p:cNvPr id="21578" name="Oval 74">
                  <a:extLst>
                    <a:ext uri="{FF2B5EF4-FFF2-40B4-BE49-F238E27FC236}">
                      <a16:creationId xmlns:a16="http://schemas.microsoft.com/office/drawing/2014/main" id="{8A77E0E2-9701-463F-839B-2C0D7193CBA6}"/>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79" name="Rectangle 75">
                  <a:extLst>
                    <a:ext uri="{FF2B5EF4-FFF2-40B4-BE49-F238E27FC236}">
                      <a16:creationId xmlns:a16="http://schemas.microsoft.com/office/drawing/2014/main" id="{6AA41F4A-9E98-4318-AACC-A9EB1F876872}"/>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80" name="Rectangle 76">
                  <a:extLst>
                    <a:ext uri="{FF2B5EF4-FFF2-40B4-BE49-F238E27FC236}">
                      <a16:creationId xmlns:a16="http://schemas.microsoft.com/office/drawing/2014/main" id="{16FBD96A-E393-46E9-B074-7952218DCF75}"/>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81" name="Line 77">
                  <a:extLst>
                    <a:ext uri="{FF2B5EF4-FFF2-40B4-BE49-F238E27FC236}">
                      <a16:creationId xmlns:a16="http://schemas.microsoft.com/office/drawing/2014/main" id="{6F495BF6-4638-4F78-9D06-3FC7DB7E024A}"/>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82" name="Group 78">
                <a:extLst>
                  <a:ext uri="{FF2B5EF4-FFF2-40B4-BE49-F238E27FC236}">
                    <a16:creationId xmlns:a16="http://schemas.microsoft.com/office/drawing/2014/main" id="{3CCD6AC0-C7CD-49ED-BF4B-A523999F8AB8}"/>
                  </a:ext>
                </a:extLst>
              </p:cNvPr>
              <p:cNvGrpSpPr>
                <a:grpSpLocks/>
              </p:cNvGrpSpPr>
              <p:nvPr/>
            </p:nvGrpSpPr>
            <p:grpSpPr bwMode="auto">
              <a:xfrm>
                <a:off x="2250" y="192"/>
                <a:ext cx="150" cy="324"/>
                <a:chOff x="0" y="0"/>
                <a:chExt cx="150" cy="324"/>
              </a:xfrm>
            </p:grpSpPr>
            <p:sp>
              <p:nvSpPr>
                <p:cNvPr id="21583" name="Oval 79">
                  <a:extLst>
                    <a:ext uri="{FF2B5EF4-FFF2-40B4-BE49-F238E27FC236}">
                      <a16:creationId xmlns:a16="http://schemas.microsoft.com/office/drawing/2014/main" id="{2F9465B1-CD20-4105-A79B-513A9BAE08BF}"/>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84" name="Rectangle 80">
                  <a:extLst>
                    <a:ext uri="{FF2B5EF4-FFF2-40B4-BE49-F238E27FC236}">
                      <a16:creationId xmlns:a16="http://schemas.microsoft.com/office/drawing/2014/main" id="{44C7FC93-6144-4683-812C-BB6E68D87A01}"/>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85" name="Rectangle 81">
                  <a:extLst>
                    <a:ext uri="{FF2B5EF4-FFF2-40B4-BE49-F238E27FC236}">
                      <a16:creationId xmlns:a16="http://schemas.microsoft.com/office/drawing/2014/main" id="{EC617863-FE64-4C3A-8E51-6876CB4EDBAC}"/>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86" name="Line 82">
                  <a:extLst>
                    <a:ext uri="{FF2B5EF4-FFF2-40B4-BE49-F238E27FC236}">
                      <a16:creationId xmlns:a16="http://schemas.microsoft.com/office/drawing/2014/main" id="{A4BF9DFB-0CBE-4BCB-8634-73D59CE51F19}"/>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1587" name="Group 83">
                <a:extLst>
                  <a:ext uri="{FF2B5EF4-FFF2-40B4-BE49-F238E27FC236}">
                    <a16:creationId xmlns:a16="http://schemas.microsoft.com/office/drawing/2014/main" id="{183ED401-6EF6-40B5-8CDC-78DFDF42FCBA}"/>
                  </a:ext>
                </a:extLst>
              </p:cNvPr>
              <p:cNvGrpSpPr>
                <a:grpSpLocks/>
              </p:cNvGrpSpPr>
              <p:nvPr/>
            </p:nvGrpSpPr>
            <p:grpSpPr bwMode="auto">
              <a:xfrm>
                <a:off x="954" y="864"/>
                <a:ext cx="150" cy="324"/>
                <a:chOff x="0" y="0"/>
                <a:chExt cx="150" cy="324"/>
              </a:xfrm>
            </p:grpSpPr>
            <p:sp>
              <p:nvSpPr>
                <p:cNvPr id="21588" name="Oval 84">
                  <a:extLst>
                    <a:ext uri="{FF2B5EF4-FFF2-40B4-BE49-F238E27FC236}">
                      <a16:creationId xmlns:a16="http://schemas.microsoft.com/office/drawing/2014/main" id="{E104E129-30B4-4AC5-82C3-B8DD7ADECA73}"/>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1589" name="Rectangle 85">
                  <a:extLst>
                    <a:ext uri="{FF2B5EF4-FFF2-40B4-BE49-F238E27FC236}">
                      <a16:creationId xmlns:a16="http://schemas.microsoft.com/office/drawing/2014/main" id="{EE541E05-BC75-417A-A66B-B51B8D159FD6}"/>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1590" name="Rectangle 86">
                  <a:extLst>
                    <a:ext uri="{FF2B5EF4-FFF2-40B4-BE49-F238E27FC236}">
                      <a16:creationId xmlns:a16="http://schemas.microsoft.com/office/drawing/2014/main" id="{E5B08396-BE7F-40E8-B707-92B4EE0EF07D}"/>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1591" name="Line 87">
                  <a:extLst>
                    <a:ext uri="{FF2B5EF4-FFF2-40B4-BE49-F238E27FC236}">
                      <a16:creationId xmlns:a16="http://schemas.microsoft.com/office/drawing/2014/main" id="{F78836B7-97B9-4D0E-9519-49B58589C27C}"/>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1592" name="Rectangle 88">
              <a:extLst>
                <a:ext uri="{FF2B5EF4-FFF2-40B4-BE49-F238E27FC236}">
                  <a16:creationId xmlns:a16="http://schemas.microsoft.com/office/drawing/2014/main" id="{63423AB3-9EFE-445F-9FFC-3076C26B6051}"/>
                </a:ext>
              </a:extLst>
            </p:cNvPr>
            <p:cNvSpPr>
              <a:spLocks/>
            </p:cNvSpPr>
            <p:nvPr/>
          </p:nvSpPr>
          <p:spPr bwMode="auto">
            <a:xfrm>
              <a:off x="618" y="0"/>
              <a:ext cx="297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21593" name="Rectangle 89">
              <a:extLst>
                <a:ext uri="{FF2B5EF4-FFF2-40B4-BE49-F238E27FC236}">
                  <a16:creationId xmlns:a16="http://schemas.microsoft.com/office/drawing/2014/main" id="{371A9445-DABC-4366-9FF8-6912854D43F9}"/>
                </a:ext>
              </a:extLst>
            </p:cNvPr>
            <p:cNvSpPr>
              <a:spLocks/>
            </p:cNvSpPr>
            <p:nvPr/>
          </p:nvSpPr>
          <p:spPr bwMode="auto">
            <a:xfrm>
              <a:off x="954" y="384"/>
              <a:ext cx="14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21594" name="Rectangle 90">
              <a:extLst>
                <a:ext uri="{FF2B5EF4-FFF2-40B4-BE49-F238E27FC236}">
                  <a16:creationId xmlns:a16="http://schemas.microsoft.com/office/drawing/2014/main" id="{9F04FE16-D6D4-48A8-BE7C-6D4CBD36D1F1}"/>
                </a:ext>
              </a:extLst>
            </p:cNvPr>
            <p:cNvSpPr>
              <a:spLocks/>
            </p:cNvSpPr>
            <p:nvPr/>
          </p:nvSpPr>
          <p:spPr bwMode="auto">
            <a:xfrm>
              <a:off x="522" y="3068"/>
              <a:ext cx="30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grpSp>
    </p:spTree>
    <p:extLst>
      <p:ext uri="{BB962C8B-B14F-4D97-AF65-F5344CB8AC3E}">
        <p14:creationId xmlns:p14="http://schemas.microsoft.com/office/powerpoint/2010/main" val="2242354236"/>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
            <a:extLst>
              <a:ext uri="{FF2B5EF4-FFF2-40B4-BE49-F238E27FC236}">
                <a16:creationId xmlns:a16="http://schemas.microsoft.com/office/drawing/2014/main" id="{5A2C9F0E-CEC3-49C7-9FEC-9234869C084D}"/>
              </a:ext>
            </a:extLst>
          </p:cNvPr>
          <p:cNvGrpSpPr>
            <a:grpSpLocks/>
          </p:cNvGrpSpPr>
          <p:nvPr/>
        </p:nvGrpSpPr>
        <p:grpSpPr bwMode="auto">
          <a:xfrm>
            <a:off x="1981200" y="395288"/>
            <a:ext cx="7162800" cy="5708650"/>
            <a:chOff x="0" y="0"/>
            <a:chExt cx="4512" cy="3596"/>
          </a:xfrm>
        </p:grpSpPr>
        <p:sp>
          <p:nvSpPr>
            <p:cNvPr id="22530" name="Oval 2">
              <a:extLst>
                <a:ext uri="{FF2B5EF4-FFF2-40B4-BE49-F238E27FC236}">
                  <a16:creationId xmlns:a16="http://schemas.microsoft.com/office/drawing/2014/main" id="{C7CD3AF8-0DE9-4EC7-9BDA-AB2DED665A3E}"/>
                </a:ext>
              </a:extLst>
            </p:cNvPr>
            <p:cNvSpPr>
              <a:spLocks/>
            </p:cNvSpPr>
            <p:nvPr/>
          </p:nvSpPr>
          <p:spPr bwMode="auto">
            <a:xfrm>
              <a:off x="1590"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1" name="Oval 3">
              <a:extLst>
                <a:ext uri="{FF2B5EF4-FFF2-40B4-BE49-F238E27FC236}">
                  <a16:creationId xmlns:a16="http://schemas.microsoft.com/office/drawing/2014/main" id="{6E73B8DC-5F15-4DD8-84AD-58ED893343D9}"/>
                </a:ext>
              </a:extLst>
            </p:cNvPr>
            <p:cNvSpPr>
              <a:spLocks/>
            </p:cNvSpPr>
            <p:nvPr/>
          </p:nvSpPr>
          <p:spPr bwMode="auto">
            <a:xfrm>
              <a:off x="1728"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2" name="Oval 4">
              <a:extLst>
                <a:ext uri="{FF2B5EF4-FFF2-40B4-BE49-F238E27FC236}">
                  <a16:creationId xmlns:a16="http://schemas.microsoft.com/office/drawing/2014/main" id="{1B4B14D1-84CE-48D1-8080-105167660720}"/>
                </a:ext>
              </a:extLst>
            </p:cNvPr>
            <p:cNvSpPr>
              <a:spLocks/>
            </p:cNvSpPr>
            <p:nvPr/>
          </p:nvSpPr>
          <p:spPr bwMode="auto">
            <a:xfrm>
              <a:off x="1872"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3" name="Oval 5">
              <a:extLst>
                <a:ext uri="{FF2B5EF4-FFF2-40B4-BE49-F238E27FC236}">
                  <a16:creationId xmlns:a16="http://schemas.microsoft.com/office/drawing/2014/main" id="{2A78D0C3-9557-483C-84BC-6D6829D531FE}"/>
                </a:ext>
              </a:extLst>
            </p:cNvPr>
            <p:cNvSpPr>
              <a:spLocks/>
            </p:cNvSpPr>
            <p:nvPr/>
          </p:nvSpPr>
          <p:spPr bwMode="auto">
            <a:xfrm>
              <a:off x="3276"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4" name="Oval 6">
              <a:extLst>
                <a:ext uri="{FF2B5EF4-FFF2-40B4-BE49-F238E27FC236}">
                  <a16:creationId xmlns:a16="http://schemas.microsoft.com/office/drawing/2014/main" id="{E8665D7F-3BE5-43B8-8458-ED68B682BA96}"/>
                </a:ext>
              </a:extLst>
            </p:cNvPr>
            <p:cNvSpPr>
              <a:spLocks/>
            </p:cNvSpPr>
            <p:nvPr/>
          </p:nvSpPr>
          <p:spPr bwMode="auto">
            <a:xfrm>
              <a:off x="3414"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5" name="Oval 7">
              <a:extLst>
                <a:ext uri="{FF2B5EF4-FFF2-40B4-BE49-F238E27FC236}">
                  <a16:creationId xmlns:a16="http://schemas.microsoft.com/office/drawing/2014/main" id="{B2C2EA4D-9BF4-4537-8482-1F7B5B1ADFE7}"/>
                </a:ext>
              </a:extLst>
            </p:cNvPr>
            <p:cNvSpPr>
              <a:spLocks/>
            </p:cNvSpPr>
            <p:nvPr/>
          </p:nvSpPr>
          <p:spPr bwMode="auto">
            <a:xfrm>
              <a:off x="3558"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6" name="Oval 8">
              <a:extLst>
                <a:ext uri="{FF2B5EF4-FFF2-40B4-BE49-F238E27FC236}">
                  <a16:creationId xmlns:a16="http://schemas.microsoft.com/office/drawing/2014/main" id="{88013940-0F45-4C43-9A6C-5C791D40588B}"/>
                </a:ext>
              </a:extLst>
            </p:cNvPr>
            <p:cNvSpPr>
              <a:spLocks/>
            </p:cNvSpPr>
            <p:nvPr/>
          </p:nvSpPr>
          <p:spPr bwMode="auto">
            <a:xfrm>
              <a:off x="2712"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7" name="Oval 9">
              <a:extLst>
                <a:ext uri="{FF2B5EF4-FFF2-40B4-BE49-F238E27FC236}">
                  <a16:creationId xmlns:a16="http://schemas.microsoft.com/office/drawing/2014/main" id="{61CD609B-3AAD-4AF6-88BE-B44BE69D423D}"/>
                </a:ext>
              </a:extLst>
            </p:cNvPr>
            <p:cNvSpPr>
              <a:spLocks/>
            </p:cNvSpPr>
            <p:nvPr/>
          </p:nvSpPr>
          <p:spPr bwMode="auto">
            <a:xfrm>
              <a:off x="2850"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8" name="Oval 10">
              <a:extLst>
                <a:ext uri="{FF2B5EF4-FFF2-40B4-BE49-F238E27FC236}">
                  <a16:creationId xmlns:a16="http://schemas.microsoft.com/office/drawing/2014/main" id="{AEBA5C1F-C167-4F5B-9DC8-4EBD38CD2CD2}"/>
                </a:ext>
              </a:extLst>
            </p:cNvPr>
            <p:cNvSpPr>
              <a:spLocks/>
            </p:cNvSpPr>
            <p:nvPr/>
          </p:nvSpPr>
          <p:spPr bwMode="auto">
            <a:xfrm>
              <a:off x="2994"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39" name="Oval 11">
              <a:extLst>
                <a:ext uri="{FF2B5EF4-FFF2-40B4-BE49-F238E27FC236}">
                  <a16:creationId xmlns:a16="http://schemas.microsoft.com/office/drawing/2014/main" id="{65C6BC04-6CA2-47D7-A257-5E3EED8FF375}"/>
                </a:ext>
              </a:extLst>
            </p:cNvPr>
            <p:cNvSpPr>
              <a:spLocks/>
            </p:cNvSpPr>
            <p:nvPr/>
          </p:nvSpPr>
          <p:spPr bwMode="auto">
            <a:xfrm>
              <a:off x="2148"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40" name="Oval 12">
              <a:extLst>
                <a:ext uri="{FF2B5EF4-FFF2-40B4-BE49-F238E27FC236}">
                  <a16:creationId xmlns:a16="http://schemas.microsoft.com/office/drawing/2014/main" id="{5E995E30-5020-4CF9-AE08-4BD1B1898631}"/>
                </a:ext>
              </a:extLst>
            </p:cNvPr>
            <p:cNvSpPr>
              <a:spLocks/>
            </p:cNvSpPr>
            <p:nvPr/>
          </p:nvSpPr>
          <p:spPr bwMode="auto">
            <a:xfrm>
              <a:off x="2286"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41" name="Oval 13">
              <a:extLst>
                <a:ext uri="{FF2B5EF4-FFF2-40B4-BE49-F238E27FC236}">
                  <a16:creationId xmlns:a16="http://schemas.microsoft.com/office/drawing/2014/main" id="{E3D9C9D0-294A-47EE-97A4-52F3E2555D54}"/>
                </a:ext>
              </a:extLst>
            </p:cNvPr>
            <p:cNvSpPr>
              <a:spLocks/>
            </p:cNvSpPr>
            <p:nvPr/>
          </p:nvSpPr>
          <p:spPr bwMode="auto">
            <a:xfrm>
              <a:off x="2430" y="2439"/>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nvGrpSpPr>
            <p:cNvPr id="22542" name="Group 14">
              <a:extLst>
                <a:ext uri="{FF2B5EF4-FFF2-40B4-BE49-F238E27FC236}">
                  <a16:creationId xmlns:a16="http://schemas.microsoft.com/office/drawing/2014/main" id="{294F4EB7-3FEA-4FDA-9C9C-F866E0D27076}"/>
                </a:ext>
              </a:extLst>
            </p:cNvPr>
            <p:cNvGrpSpPr>
              <a:grpSpLocks/>
            </p:cNvGrpSpPr>
            <p:nvPr/>
          </p:nvGrpSpPr>
          <p:grpSpPr bwMode="auto">
            <a:xfrm>
              <a:off x="1536" y="2535"/>
              <a:ext cx="2160" cy="288"/>
              <a:chOff x="0" y="0"/>
              <a:chExt cx="2160" cy="288"/>
            </a:xfrm>
          </p:grpSpPr>
          <p:sp>
            <p:nvSpPr>
              <p:cNvPr id="22543" name="Rectangle 15">
                <a:extLst>
                  <a:ext uri="{FF2B5EF4-FFF2-40B4-BE49-F238E27FC236}">
                    <a16:creationId xmlns:a16="http://schemas.microsoft.com/office/drawing/2014/main" id="{2A6B8217-24C9-4BCB-8C94-3BE08DE51A01}"/>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22544" name="Group 16">
                <a:extLst>
                  <a:ext uri="{FF2B5EF4-FFF2-40B4-BE49-F238E27FC236}">
                    <a16:creationId xmlns:a16="http://schemas.microsoft.com/office/drawing/2014/main" id="{0FA74FD2-13EB-4503-8705-1EF18E6DDB22}"/>
                  </a:ext>
                </a:extLst>
              </p:cNvPr>
              <p:cNvGrpSpPr>
                <a:grpSpLocks/>
              </p:cNvGrpSpPr>
              <p:nvPr/>
            </p:nvGrpSpPr>
            <p:grpSpPr bwMode="auto">
              <a:xfrm>
                <a:off x="96" y="0"/>
                <a:ext cx="1968" cy="144"/>
                <a:chOff x="0" y="0"/>
                <a:chExt cx="1968" cy="144"/>
              </a:xfrm>
            </p:grpSpPr>
            <p:sp>
              <p:nvSpPr>
                <p:cNvPr id="22545" name="Line 17">
                  <a:extLst>
                    <a:ext uri="{FF2B5EF4-FFF2-40B4-BE49-F238E27FC236}">
                      <a16:creationId xmlns:a16="http://schemas.microsoft.com/office/drawing/2014/main" id="{BCAA37CB-766B-4D02-BCF0-BC3998362999}"/>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46" name="Line 18">
                  <a:extLst>
                    <a:ext uri="{FF2B5EF4-FFF2-40B4-BE49-F238E27FC236}">
                      <a16:creationId xmlns:a16="http://schemas.microsoft.com/office/drawing/2014/main" id="{CAD0D711-6D45-408B-9412-194E3C4B8299}"/>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47" name="Line 19">
                  <a:extLst>
                    <a:ext uri="{FF2B5EF4-FFF2-40B4-BE49-F238E27FC236}">
                      <a16:creationId xmlns:a16="http://schemas.microsoft.com/office/drawing/2014/main" id="{FA682A53-7C01-4F0D-8943-06025A847BDB}"/>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48" name="Line 20">
                  <a:extLst>
                    <a:ext uri="{FF2B5EF4-FFF2-40B4-BE49-F238E27FC236}">
                      <a16:creationId xmlns:a16="http://schemas.microsoft.com/office/drawing/2014/main" id="{B12E8E22-EEB2-41EA-A2C5-17EBAA465657}"/>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49" name="Line 21">
                  <a:extLst>
                    <a:ext uri="{FF2B5EF4-FFF2-40B4-BE49-F238E27FC236}">
                      <a16:creationId xmlns:a16="http://schemas.microsoft.com/office/drawing/2014/main" id="{C93E78CB-98D1-457D-98EF-8DAE953BD2DA}"/>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0" name="Line 22">
                  <a:extLst>
                    <a:ext uri="{FF2B5EF4-FFF2-40B4-BE49-F238E27FC236}">
                      <a16:creationId xmlns:a16="http://schemas.microsoft.com/office/drawing/2014/main" id="{0E4DAB02-28FE-4503-A341-5003364C47EC}"/>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1" name="Line 23">
                  <a:extLst>
                    <a:ext uri="{FF2B5EF4-FFF2-40B4-BE49-F238E27FC236}">
                      <a16:creationId xmlns:a16="http://schemas.microsoft.com/office/drawing/2014/main" id="{D9F81F2C-42B6-4A29-9F55-D587902FC6E3}"/>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2" name="Line 24">
                  <a:extLst>
                    <a:ext uri="{FF2B5EF4-FFF2-40B4-BE49-F238E27FC236}">
                      <a16:creationId xmlns:a16="http://schemas.microsoft.com/office/drawing/2014/main" id="{0EE07CAE-831B-4908-9EBD-F51578EEA0FF}"/>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3" name="Line 25">
                  <a:extLst>
                    <a:ext uri="{FF2B5EF4-FFF2-40B4-BE49-F238E27FC236}">
                      <a16:creationId xmlns:a16="http://schemas.microsoft.com/office/drawing/2014/main" id="{7566462C-F9CE-4134-BB27-8E20A82F7824}"/>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4" name="Line 26">
                  <a:extLst>
                    <a:ext uri="{FF2B5EF4-FFF2-40B4-BE49-F238E27FC236}">
                      <a16:creationId xmlns:a16="http://schemas.microsoft.com/office/drawing/2014/main" id="{E406DB4E-CA96-4CD9-936B-6D59DDD2C889}"/>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5" name="Line 27">
                  <a:extLst>
                    <a:ext uri="{FF2B5EF4-FFF2-40B4-BE49-F238E27FC236}">
                      <a16:creationId xmlns:a16="http://schemas.microsoft.com/office/drawing/2014/main" id="{9BEDC8F3-5252-4DEF-A01F-B25CCA7740BB}"/>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6" name="Line 28">
                  <a:extLst>
                    <a:ext uri="{FF2B5EF4-FFF2-40B4-BE49-F238E27FC236}">
                      <a16:creationId xmlns:a16="http://schemas.microsoft.com/office/drawing/2014/main" id="{BD448C89-C7B2-43D2-B4E7-05C5D2403835}"/>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2557" name="Line 29">
              <a:extLst>
                <a:ext uri="{FF2B5EF4-FFF2-40B4-BE49-F238E27FC236}">
                  <a16:creationId xmlns:a16="http://schemas.microsoft.com/office/drawing/2014/main" id="{86C6AD66-3E05-4FD3-927D-779AE2FAE60A}"/>
                </a:ext>
              </a:extLst>
            </p:cNvPr>
            <p:cNvSpPr>
              <a:spLocks noChangeShapeType="1"/>
            </p:cNvSpPr>
            <p:nvPr/>
          </p:nvSpPr>
          <p:spPr bwMode="auto">
            <a:xfrm>
              <a:off x="1536" y="2679"/>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2558" name="Line 30">
              <a:extLst>
                <a:ext uri="{FF2B5EF4-FFF2-40B4-BE49-F238E27FC236}">
                  <a16:creationId xmlns:a16="http://schemas.microsoft.com/office/drawing/2014/main" id="{3F07A318-B7DE-47E6-A6B9-7696DBEDE24B}"/>
                </a:ext>
              </a:extLst>
            </p:cNvPr>
            <p:cNvSpPr>
              <a:spLocks noChangeShapeType="1"/>
            </p:cNvSpPr>
            <p:nvPr/>
          </p:nvSpPr>
          <p:spPr bwMode="auto">
            <a:xfrm>
              <a:off x="1536" y="2823"/>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nvGrpSpPr>
            <p:cNvPr id="22559" name="Group 31">
              <a:extLst>
                <a:ext uri="{FF2B5EF4-FFF2-40B4-BE49-F238E27FC236}">
                  <a16:creationId xmlns:a16="http://schemas.microsoft.com/office/drawing/2014/main" id="{E2516B49-59D0-4843-ACAD-0CBED43E0ED8}"/>
                </a:ext>
              </a:extLst>
            </p:cNvPr>
            <p:cNvGrpSpPr>
              <a:grpSpLocks/>
            </p:cNvGrpSpPr>
            <p:nvPr/>
          </p:nvGrpSpPr>
          <p:grpSpPr bwMode="auto">
            <a:xfrm>
              <a:off x="2388" y="2271"/>
              <a:ext cx="150" cy="324"/>
              <a:chOff x="0" y="0"/>
              <a:chExt cx="150" cy="324"/>
            </a:xfrm>
          </p:grpSpPr>
          <p:sp>
            <p:nvSpPr>
              <p:cNvPr id="22560" name="Oval 32">
                <a:extLst>
                  <a:ext uri="{FF2B5EF4-FFF2-40B4-BE49-F238E27FC236}">
                    <a16:creationId xmlns:a16="http://schemas.microsoft.com/office/drawing/2014/main" id="{8D0176F8-362F-4F77-A682-292555786714}"/>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61" name="Rectangle 33">
                <a:extLst>
                  <a:ext uri="{FF2B5EF4-FFF2-40B4-BE49-F238E27FC236}">
                    <a16:creationId xmlns:a16="http://schemas.microsoft.com/office/drawing/2014/main" id="{BE9BA723-E086-4FAD-B907-4DD3F8C1498E}"/>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2562" name="Rectangle 34">
                <a:extLst>
                  <a:ext uri="{FF2B5EF4-FFF2-40B4-BE49-F238E27FC236}">
                    <a16:creationId xmlns:a16="http://schemas.microsoft.com/office/drawing/2014/main" id="{4CE7F18C-9AEE-4A27-91DE-AF0105BEA18E}"/>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2563" name="Line 35">
                <a:extLst>
                  <a:ext uri="{FF2B5EF4-FFF2-40B4-BE49-F238E27FC236}">
                    <a16:creationId xmlns:a16="http://schemas.microsoft.com/office/drawing/2014/main" id="{E6DFD6E6-0D84-4409-979E-66408AE11607}"/>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2564" name="Group 36">
              <a:extLst>
                <a:ext uri="{FF2B5EF4-FFF2-40B4-BE49-F238E27FC236}">
                  <a16:creationId xmlns:a16="http://schemas.microsoft.com/office/drawing/2014/main" id="{C6DB1D56-6E6F-4B25-BB92-D394AA12AC02}"/>
                </a:ext>
              </a:extLst>
            </p:cNvPr>
            <p:cNvGrpSpPr>
              <a:grpSpLocks/>
            </p:cNvGrpSpPr>
            <p:nvPr/>
          </p:nvGrpSpPr>
          <p:grpSpPr bwMode="auto">
            <a:xfrm>
              <a:off x="2238" y="2271"/>
              <a:ext cx="150" cy="324"/>
              <a:chOff x="0" y="0"/>
              <a:chExt cx="150" cy="324"/>
            </a:xfrm>
          </p:grpSpPr>
          <p:sp>
            <p:nvSpPr>
              <p:cNvPr id="22565" name="Oval 37">
                <a:extLst>
                  <a:ext uri="{FF2B5EF4-FFF2-40B4-BE49-F238E27FC236}">
                    <a16:creationId xmlns:a16="http://schemas.microsoft.com/office/drawing/2014/main" id="{50E26F3D-FE81-4A68-ADAF-566A90EC55B0}"/>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66" name="Rectangle 38">
                <a:extLst>
                  <a:ext uri="{FF2B5EF4-FFF2-40B4-BE49-F238E27FC236}">
                    <a16:creationId xmlns:a16="http://schemas.microsoft.com/office/drawing/2014/main" id="{209A79E5-6422-4574-9F9C-160B74913183}"/>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2567" name="Rectangle 39">
                <a:extLst>
                  <a:ext uri="{FF2B5EF4-FFF2-40B4-BE49-F238E27FC236}">
                    <a16:creationId xmlns:a16="http://schemas.microsoft.com/office/drawing/2014/main" id="{39E425F9-CFB8-4CF1-A803-154DCA78255C}"/>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2568" name="Line 40">
                <a:extLst>
                  <a:ext uri="{FF2B5EF4-FFF2-40B4-BE49-F238E27FC236}">
                    <a16:creationId xmlns:a16="http://schemas.microsoft.com/office/drawing/2014/main" id="{8E9FA16F-E657-466B-8267-769C0AB06EBB}"/>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2569" name="Group 41">
              <a:extLst>
                <a:ext uri="{FF2B5EF4-FFF2-40B4-BE49-F238E27FC236}">
                  <a16:creationId xmlns:a16="http://schemas.microsoft.com/office/drawing/2014/main" id="{F0C6051F-EB4F-45EE-AB07-90CF198C716E}"/>
                </a:ext>
              </a:extLst>
            </p:cNvPr>
            <p:cNvGrpSpPr>
              <a:grpSpLocks/>
            </p:cNvGrpSpPr>
            <p:nvPr/>
          </p:nvGrpSpPr>
          <p:grpSpPr bwMode="auto">
            <a:xfrm>
              <a:off x="2100" y="2271"/>
              <a:ext cx="150" cy="324"/>
              <a:chOff x="0" y="0"/>
              <a:chExt cx="150" cy="324"/>
            </a:xfrm>
          </p:grpSpPr>
          <p:sp>
            <p:nvSpPr>
              <p:cNvPr id="22570" name="Oval 42">
                <a:extLst>
                  <a:ext uri="{FF2B5EF4-FFF2-40B4-BE49-F238E27FC236}">
                    <a16:creationId xmlns:a16="http://schemas.microsoft.com/office/drawing/2014/main" id="{7DA52B35-553D-495D-A5D0-B977936C35C2}"/>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2571" name="Rectangle 43">
                <a:extLst>
                  <a:ext uri="{FF2B5EF4-FFF2-40B4-BE49-F238E27FC236}">
                    <a16:creationId xmlns:a16="http://schemas.microsoft.com/office/drawing/2014/main" id="{91F1C14A-16DE-439A-A031-463E4B3A5626}"/>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2572" name="Rectangle 44">
                <a:extLst>
                  <a:ext uri="{FF2B5EF4-FFF2-40B4-BE49-F238E27FC236}">
                    <a16:creationId xmlns:a16="http://schemas.microsoft.com/office/drawing/2014/main" id="{F67D4E73-8F2B-4B31-87EF-0BB19EE31C48}"/>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2573" name="Line 45">
                <a:extLst>
                  <a:ext uri="{FF2B5EF4-FFF2-40B4-BE49-F238E27FC236}">
                    <a16:creationId xmlns:a16="http://schemas.microsoft.com/office/drawing/2014/main" id="{57FA65F2-D7F2-4FF7-B39A-B01248C31C5C}"/>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22574" name="Rectangle 46">
              <a:extLst>
                <a:ext uri="{FF2B5EF4-FFF2-40B4-BE49-F238E27FC236}">
                  <a16:creationId xmlns:a16="http://schemas.microsoft.com/office/drawing/2014/main" id="{A2628CE6-1E06-4766-B5C3-EB9845F3A484}"/>
                </a:ext>
              </a:extLst>
            </p:cNvPr>
            <p:cNvSpPr>
              <a:spLocks/>
            </p:cNvSpPr>
            <p:nvPr/>
          </p:nvSpPr>
          <p:spPr bwMode="auto">
            <a:xfrm>
              <a:off x="1536" y="0"/>
              <a:ext cx="297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22575" name="Rectangle 47">
              <a:extLst>
                <a:ext uri="{FF2B5EF4-FFF2-40B4-BE49-F238E27FC236}">
                  <a16:creationId xmlns:a16="http://schemas.microsoft.com/office/drawing/2014/main" id="{CAEE65A2-7917-4276-9144-786C9A490661}"/>
                </a:ext>
              </a:extLst>
            </p:cNvPr>
            <p:cNvSpPr>
              <a:spLocks/>
            </p:cNvSpPr>
            <p:nvPr/>
          </p:nvSpPr>
          <p:spPr bwMode="auto">
            <a:xfrm>
              <a:off x="1872" y="384"/>
              <a:ext cx="14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22576" name="Rectangle 48">
              <a:extLst>
                <a:ext uri="{FF2B5EF4-FFF2-40B4-BE49-F238E27FC236}">
                  <a16:creationId xmlns:a16="http://schemas.microsoft.com/office/drawing/2014/main" id="{4F76AF41-A315-4C5B-8BEB-EC264D05A97B}"/>
                </a:ext>
              </a:extLst>
            </p:cNvPr>
            <p:cNvSpPr>
              <a:spLocks/>
            </p:cNvSpPr>
            <p:nvPr/>
          </p:nvSpPr>
          <p:spPr bwMode="auto">
            <a:xfrm>
              <a:off x="1440" y="3068"/>
              <a:ext cx="30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sp>
          <p:nvSpPr>
            <p:cNvPr id="22577" name="Rectangle 49">
              <a:extLst>
                <a:ext uri="{FF2B5EF4-FFF2-40B4-BE49-F238E27FC236}">
                  <a16:creationId xmlns:a16="http://schemas.microsoft.com/office/drawing/2014/main" id="{20C7E5A7-4057-4584-9B80-8FA45694388A}"/>
                </a:ext>
              </a:extLst>
            </p:cNvPr>
            <p:cNvSpPr>
              <a:spLocks/>
            </p:cNvSpPr>
            <p:nvPr/>
          </p:nvSpPr>
          <p:spPr bwMode="auto">
            <a:xfrm>
              <a:off x="1104" y="2199"/>
              <a:ext cx="3216" cy="48"/>
            </a:xfrm>
            <a:prstGeom prst="rect">
              <a:avLst/>
            </a:prstGeom>
            <a:solidFill>
              <a:srgbClr val="80808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2578" name="Rectangle 50">
              <a:extLst>
                <a:ext uri="{FF2B5EF4-FFF2-40B4-BE49-F238E27FC236}">
                  <a16:creationId xmlns:a16="http://schemas.microsoft.com/office/drawing/2014/main" id="{A9F8A9C9-6BDF-4578-B500-7AC902D8CBE6}"/>
                </a:ext>
              </a:extLst>
            </p:cNvPr>
            <p:cNvSpPr>
              <a:spLocks/>
            </p:cNvSpPr>
            <p:nvPr/>
          </p:nvSpPr>
          <p:spPr bwMode="auto">
            <a:xfrm rot="10800000" flipH="1">
              <a:off x="3168" y="2195"/>
              <a:ext cx="528" cy="56"/>
            </a:xfrm>
            <a:prstGeom prst="rect">
              <a:avLst/>
            </a:prstGeom>
            <a:solidFill>
              <a:srgbClr val="C0C0C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nchor="ct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p>
          </p:txBody>
        </p:sp>
        <p:sp>
          <p:nvSpPr>
            <p:cNvPr id="22579" name="Rectangle 51">
              <a:extLst>
                <a:ext uri="{FF2B5EF4-FFF2-40B4-BE49-F238E27FC236}">
                  <a16:creationId xmlns:a16="http://schemas.microsoft.com/office/drawing/2014/main" id="{47C5512D-B020-43D1-8716-39627B281CF2}"/>
                </a:ext>
              </a:extLst>
            </p:cNvPr>
            <p:cNvSpPr>
              <a:spLocks/>
            </p:cNvSpPr>
            <p:nvPr/>
          </p:nvSpPr>
          <p:spPr bwMode="auto">
            <a:xfrm>
              <a:off x="0" y="2060"/>
              <a:ext cx="86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Mask #2</a:t>
              </a:r>
            </a:p>
          </p:txBody>
        </p:sp>
        <p:sp>
          <p:nvSpPr>
            <p:cNvPr id="22580" name="Line 52">
              <a:extLst>
                <a:ext uri="{FF2B5EF4-FFF2-40B4-BE49-F238E27FC236}">
                  <a16:creationId xmlns:a16="http://schemas.microsoft.com/office/drawing/2014/main" id="{0A2DD410-6E49-4B27-B708-9C869442D64E}"/>
                </a:ext>
              </a:extLst>
            </p:cNvPr>
            <p:cNvSpPr>
              <a:spLocks noChangeShapeType="1"/>
            </p:cNvSpPr>
            <p:nvPr/>
          </p:nvSpPr>
          <p:spPr bwMode="auto">
            <a:xfrm>
              <a:off x="768" y="2204"/>
              <a:ext cx="288" cy="1"/>
            </a:xfrm>
            <a:prstGeom prst="line">
              <a:avLst/>
            </a:prstGeom>
            <a:noFill/>
            <a:ln w="1270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CA"/>
            </a:p>
          </p:txBody>
        </p:sp>
      </p:grpSp>
    </p:spTree>
    <p:extLst>
      <p:ext uri="{BB962C8B-B14F-4D97-AF65-F5344CB8AC3E}">
        <p14:creationId xmlns:p14="http://schemas.microsoft.com/office/powerpoint/2010/main" val="3856097647"/>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a:extLst>
              <a:ext uri="{FF2B5EF4-FFF2-40B4-BE49-F238E27FC236}">
                <a16:creationId xmlns:a16="http://schemas.microsoft.com/office/drawing/2014/main" id="{2F6A1299-60E4-4928-8903-9C43FEA5220B}"/>
              </a:ext>
            </a:extLst>
          </p:cNvPr>
          <p:cNvGrpSpPr>
            <a:grpSpLocks/>
          </p:cNvGrpSpPr>
          <p:nvPr/>
        </p:nvGrpSpPr>
        <p:grpSpPr bwMode="auto">
          <a:xfrm>
            <a:off x="1981200" y="-685800"/>
            <a:ext cx="7162800" cy="6789738"/>
            <a:chOff x="0" y="0"/>
            <a:chExt cx="4512" cy="4277"/>
          </a:xfrm>
        </p:grpSpPr>
        <p:sp>
          <p:nvSpPr>
            <p:cNvPr id="23554" name="Rectangle 2">
              <a:extLst>
                <a:ext uri="{FF2B5EF4-FFF2-40B4-BE49-F238E27FC236}">
                  <a16:creationId xmlns:a16="http://schemas.microsoft.com/office/drawing/2014/main" id="{9E07E3E3-5437-4E9F-9108-2221C628FFF9}"/>
                </a:ext>
              </a:extLst>
            </p:cNvPr>
            <p:cNvSpPr>
              <a:spLocks/>
            </p:cNvSpPr>
            <p:nvPr/>
          </p:nvSpPr>
          <p:spPr bwMode="auto">
            <a:xfrm>
              <a:off x="1104" y="0"/>
              <a:ext cx="3216" cy="2928"/>
            </a:xfrm>
            <a:prstGeom prst="rect">
              <a:avLst/>
            </a:prstGeom>
            <a:solidFill>
              <a:srgbClr val="FDFF3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555" name="Rectangle 3">
              <a:extLst>
                <a:ext uri="{FF2B5EF4-FFF2-40B4-BE49-F238E27FC236}">
                  <a16:creationId xmlns:a16="http://schemas.microsoft.com/office/drawing/2014/main" id="{33603E85-1953-4C50-A8F4-8FD7BA510592}"/>
                </a:ext>
              </a:extLst>
            </p:cNvPr>
            <p:cNvSpPr>
              <a:spLocks/>
            </p:cNvSpPr>
            <p:nvPr/>
          </p:nvSpPr>
          <p:spPr bwMode="auto">
            <a:xfrm>
              <a:off x="3168" y="2619"/>
              <a:ext cx="528" cy="837"/>
            </a:xfrm>
            <a:prstGeom prst="rect">
              <a:avLst/>
            </a:prstGeom>
            <a:solidFill>
              <a:srgbClr val="FDFF3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556" name="Rectangle 4">
              <a:extLst>
                <a:ext uri="{FF2B5EF4-FFF2-40B4-BE49-F238E27FC236}">
                  <a16:creationId xmlns:a16="http://schemas.microsoft.com/office/drawing/2014/main" id="{5EF25150-6FBB-4CC8-9D4F-4C4E84E3A0B0}"/>
                </a:ext>
              </a:extLst>
            </p:cNvPr>
            <p:cNvSpPr>
              <a:spLocks/>
            </p:cNvSpPr>
            <p:nvPr/>
          </p:nvSpPr>
          <p:spPr bwMode="auto">
            <a:xfrm>
              <a:off x="1104" y="88"/>
              <a:ext cx="3216" cy="2837"/>
            </a:xfrm>
            <a:prstGeom prst="rect">
              <a:avLst/>
            </a:prstGeom>
            <a:solidFill>
              <a:srgbClr val="FDFF3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557" name="Oval 5">
              <a:extLst>
                <a:ext uri="{FF2B5EF4-FFF2-40B4-BE49-F238E27FC236}">
                  <a16:creationId xmlns:a16="http://schemas.microsoft.com/office/drawing/2014/main" id="{9672F6B4-522C-4763-AC6F-66B1683F604F}"/>
                </a:ext>
              </a:extLst>
            </p:cNvPr>
            <p:cNvSpPr>
              <a:spLocks/>
            </p:cNvSpPr>
            <p:nvPr/>
          </p:nvSpPr>
          <p:spPr bwMode="auto">
            <a:xfrm>
              <a:off x="1590"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58" name="Oval 6">
              <a:extLst>
                <a:ext uri="{FF2B5EF4-FFF2-40B4-BE49-F238E27FC236}">
                  <a16:creationId xmlns:a16="http://schemas.microsoft.com/office/drawing/2014/main" id="{5198F55A-98CB-404D-965B-EB197BAC772E}"/>
                </a:ext>
              </a:extLst>
            </p:cNvPr>
            <p:cNvSpPr>
              <a:spLocks/>
            </p:cNvSpPr>
            <p:nvPr/>
          </p:nvSpPr>
          <p:spPr bwMode="auto">
            <a:xfrm>
              <a:off x="1728"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59" name="Oval 7">
              <a:extLst>
                <a:ext uri="{FF2B5EF4-FFF2-40B4-BE49-F238E27FC236}">
                  <a16:creationId xmlns:a16="http://schemas.microsoft.com/office/drawing/2014/main" id="{D3F20003-4D52-4EBD-A05C-B363795A587E}"/>
                </a:ext>
              </a:extLst>
            </p:cNvPr>
            <p:cNvSpPr>
              <a:spLocks/>
            </p:cNvSpPr>
            <p:nvPr/>
          </p:nvSpPr>
          <p:spPr bwMode="auto">
            <a:xfrm>
              <a:off x="1872"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60" name="Oval 8">
              <a:extLst>
                <a:ext uri="{FF2B5EF4-FFF2-40B4-BE49-F238E27FC236}">
                  <a16:creationId xmlns:a16="http://schemas.microsoft.com/office/drawing/2014/main" id="{CCCF6CF0-D8D8-4171-95DC-93EB82A382D1}"/>
                </a:ext>
              </a:extLst>
            </p:cNvPr>
            <p:cNvSpPr>
              <a:spLocks/>
            </p:cNvSpPr>
            <p:nvPr/>
          </p:nvSpPr>
          <p:spPr bwMode="auto">
            <a:xfrm>
              <a:off x="2712"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61" name="Oval 9">
              <a:extLst>
                <a:ext uri="{FF2B5EF4-FFF2-40B4-BE49-F238E27FC236}">
                  <a16:creationId xmlns:a16="http://schemas.microsoft.com/office/drawing/2014/main" id="{AD35A586-D67F-4938-AE3C-F3591E37F4A9}"/>
                </a:ext>
              </a:extLst>
            </p:cNvPr>
            <p:cNvSpPr>
              <a:spLocks/>
            </p:cNvSpPr>
            <p:nvPr/>
          </p:nvSpPr>
          <p:spPr bwMode="auto">
            <a:xfrm>
              <a:off x="2850"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62" name="Oval 10">
              <a:extLst>
                <a:ext uri="{FF2B5EF4-FFF2-40B4-BE49-F238E27FC236}">
                  <a16:creationId xmlns:a16="http://schemas.microsoft.com/office/drawing/2014/main" id="{BBC24CFC-11C0-48B2-9383-D21AF4EAECBD}"/>
                </a:ext>
              </a:extLst>
            </p:cNvPr>
            <p:cNvSpPr>
              <a:spLocks/>
            </p:cNvSpPr>
            <p:nvPr/>
          </p:nvSpPr>
          <p:spPr bwMode="auto">
            <a:xfrm>
              <a:off x="2994"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63" name="Oval 11">
              <a:extLst>
                <a:ext uri="{FF2B5EF4-FFF2-40B4-BE49-F238E27FC236}">
                  <a16:creationId xmlns:a16="http://schemas.microsoft.com/office/drawing/2014/main" id="{E968553F-1D10-4654-9E16-E57542732A3A}"/>
                </a:ext>
              </a:extLst>
            </p:cNvPr>
            <p:cNvSpPr>
              <a:spLocks/>
            </p:cNvSpPr>
            <p:nvPr/>
          </p:nvSpPr>
          <p:spPr bwMode="auto">
            <a:xfrm>
              <a:off x="2148"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64" name="Oval 12">
              <a:extLst>
                <a:ext uri="{FF2B5EF4-FFF2-40B4-BE49-F238E27FC236}">
                  <a16:creationId xmlns:a16="http://schemas.microsoft.com/office/drawing/2014/main" id="{6EE699B6-AFF3-43FE-96FE-1F36D729F46A}"/>
                </a:ext>
              </a:extLst>
            </p:cNvPr>
            <p:cNvSpPr>
              <a:spLocks/>
            </p:cNvSpPr>
            <p:nvPr/>
          </p:nvSpPr>
          <p:spPr bwMode="auto">
            <a:xfrm>
              <a:off x="2286"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65" name="Oval 13">
              <a:extLst>
                <a:ext uri="{FF2B5EF4-FFF2-40B4-BE49-F238E27FC236}">
                  <a16:creationId xmlns:a16="http://schemas.microsoft.com/office/drawing/2014/main" id="{58082EF9-6DF4-4E41-A6F7-A14CB9C566B2}"/>
                </a:ext>
              </a:extLst>
            </p:cNvPr>
            <p:cNvSpPr>
              <a:spLocks/>
            </p:cNvSpPr>
            <p:nvPr/>
          </p:nvSpPr>
          <p:spPr bwMode="auto">
            <a:xfrm>
              <a:off x="2430" y="312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nvGrpSpPr>
            <p:cNvPr id="23566" name="Group 14">
              <a:extLst>
                <a:ext uri="{FF2B5EF4-FFF2-40B4-BE49-F238E27FC236}">
                  <a16:creationId xmlns:a16="http://schemas.microsoft.com/office/drawing/2014/main" id="{FA79DA4E-DC00-4733-8834-C4F441C6C56B}"/>
                </a:ext>
              </a:extLst>
            </p:cNvPr>
            <p:cNvGrpSpPr>
              <a:grpSpLocks/>
            </p:cNvGrpSpPr>
            <p:nvPr/>
          </p:nvGrpSpPr>
          <p:grpSpPr bwMode="auto">
            <a:xfrm>
              <a:off x="1536" y="3216"/>
              <a:ext cx="2160" cy="288"/>
              <a:chOff x="0" y="0"/>
              <a:chExt cx="2160" cy="288"/>
            </a:xfrm>
          </p:grpSpPr>
          <p:sp>
            <p:nvSpPr>
              <p:cNvPr id="23567" name="Rectangle 15">
                <a:extLst>
                  <a:ext uri="{FF2B5EF4-FFF2-40B4-BE49-F238E27FC236}">
                    <a16:creationId xmlns:a16="http://schemas.microsoft.com/office/drawing/2014/main" id="{08E15B85-FF7A-43ED-AE86-8F754219E235}"/>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23568" name="Group 16">
                <a:extLst>
                  <a:ext uri="{FF2B5EF4-FFF2-40B4-BE49-F238E27FC236}">
                    <a16:creationId xmlns:a16="http://schemas.microsoft.com/office/drawing/2014/main" id="{DEA7659F-1C0E-49FE-92E3-3163ADE79B8D}"/>
                  </a:ext>
                </a:extLst>
              </p:cNvPr>
              <p:cNvGrpSpPr>
                <a:grpSpLocks/>
              </p:cNvGrpSpPr>
              <p:nvPr/>
            </p:nvGrpSpPr>
            <p:grpSpPr bwMode="auto">
              <a:xfrm>
                <a:off x="96" y="0"/>
                <a:ext cx="1968" cy="144"/>
                <a:chOff x="0" y="0"/>
                <a:chExt cx="1968" cy="144"/>
              </a:xfrm>
            </p:grpSpPr>
            <p:sp>
              <p:nvSpPr>
                <p:cNvPr id="23569" name="Line 17">
                  <a:extLst>
                    <a:ext uri="{FF2B5EF4-FFF2-40B4-BE49-F238E27FC236}">
                      <a16:creationId xmlns:a16="http://schemas.microsoft.com/office/drawing/2014/main" id="{085D2557-8038-404B-89DD-1F424928CAFC}"/>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0" name="Line 18">
                  <a:extLst>
                    <a:ext uri="{FF2B5EF4-FFF2-40B4-BE49-F238E27FC236}">
                      <a16:creationId xmlns:a16="http://schemas.microsoft.com/office/drawing/2014/main" id="{EDCDAD20-9440-4336-AEE5-821FE2B0C325}"/>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1" name="Line 19">
                  <a:extLst>
                    <a:ext uri="{FF2B5EF4-FFF2-40B4-BE49-F238E27FC236}">
                      <a16:creationId xmlns:a16="http://schemas.microsoft.com/office/drawing/2014/main" id="{5D06A6EC-865B-4365-96B3-5DB2351D73F5}"/>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2" name="Line 20">
                  <a:extLst>
                    <a:ext uri="{FF2B5EF4-FFF2-40B4-BE49-F238E27FC236}">
                      <a16:creationId xmlns:a16="http://schemas.microsoft.com/office/drawing/2014/main" id="{8F0738BD-14A7-4C9D-9B6A-AAFDF4DEC403}"/>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3" name="Line 21">
                  <a:extLst>
                    <a:ext uri="{FF2B5EF4-FFF2-40B4-BE49-F238E27FC236}">
                      <a16:creationId xmlns:a16="http://schemas.microsoft.com/office/drawing/2014/main" id="{D7E79387-18A8-4E02-B8FA-5896E7A27C0F}"/>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4" name="Line 22">
                  <a:extLst>
                    <a:ext uri="{FF2B5EF4-FFF2-40B4-BE49-F238E27FC236}">
                      <a16:creationId xmlns:a16="http://schemas.microsoft.com/office/drawing/2014/main" id="{72F68D43-93D6-411B-93D8-3BF331849CD4}"/>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5" name="Line 23">
                  <a:extLst>
                    <a:ext uri="{FF2B5EF4-FFF2-40B4-BE49-F238E27FC236}">
                      <a16:creationId xmlns:a16="http://schemas.microsoft.com/office/drawing/2014/main" id="{1987DB9F-3C60-4DD9-B039-4CBE57197CE2}"/>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6" name="Line 24">
                  <a:extLst>
                    <a:ext uri="{FF2B5EF4-FFF2-40B4-BE49-F238E27FC236}">
                      <a16:creationId xmlns:a16="http://schemas.microsoft.com/office/drawing/2014/main" id="{4F16D7BD-2FD0-40A2-BABD-DDCB501931D3}"/>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7" name="Line 25">
                  <a:extLst>
                    <a:ext uri="{FF2B5EF4-FFF2-40B4-BE49-F238E27FC236}">
                      <a16:creationId xmlns:a16="http://schemas.microsoft.com/office/drawing/2014/main" id="{282DAF58-1D92-40BE-94C8-F9D3DE6BA958}"/>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8" name="Line 26">
                  <a:extLst>
                    <a:ext uri="{FF2B5EF4-FFF2-40B4-BE49-F238E27FC236}">
                      <a16:creationId xmlns:a16="http://schemas.microsoft.com/office/drawing/2014/main" id="{10FC7782-CA6B-4FCA-BA4F-D58E085045A1}"/>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79" name="Line 27">
                  <a:extLst>
                    <a:ext uri="{FF2B5EF4-FFF2-40B4-BE49-F238E27FC236}">
                      <a16:creationId xmlns:a16="http://schemas.microsoft.com/office/drawing/2014/main" id="{1C7A6F70-7E39-4D76-84AC-BE503455FA3A}"/>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80" name="Line 28">
                  <a:extLst>
                    <a:ext uri="{FF2B5EF4-FFF2-40B4-BE49-F238E27FC236}">
                      <a16:creationId xmlns:a16="http://schemas.microsoft.com/office/drawing/2014/main" id="{4459ED66-A252-48BA-A6E3-5B6B37BFCD56}"/>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3581" name="Line 29">
              <a:extLst>
                <a:ext uri="{FF2B5EF4-FFF2-40B4-BE49-F238E27FC236}">
                  <a16:creationId xmlns:a16="http://schemas.microsoft.com/office/drawing/2014/main" id="{314264E5-436E-4A95-82BF-941BC9E9F54E}"/>
                </a:ext>
              </a:extLst>
            </p:cNvPr>
            <p:cNvSpPr>
              <a:spLocks noChangeShapeType="1"/>
            </p:cNvSpPr>
            <p:nvPr/>
          </p:nvSpPr>
          <p:spPr bwMode="auto">
            <a:xfrm>
              <a:off x="1536" y="3360"/>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3582" name="Line 30">
              <a:extLst>
                <a:ext uri="{FF2B5EF4-FFF2-40B4-BE49-F238E27FC236}">
                  <a16:creationId xmlns:a16="http://schemas.microsoft.com/office/drawing/2014/main" id="{D4C42C1E-49F3-4337-840B-836C98CA65C7}"/>
                </a:ext>
              </a:extLst>
            </p:cNvPr>
            <p:cNvSpPr>
              <a:spLocks noChangeShapeType="1"/>
            </p:cNvSpPr>
            <p:nvPr/>
          </p:nvSpPr>
          <p:spPr bwMode="auto">
            <a:xfrm>
              <a:off x="1536" y="3504"/>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nvGrpSpPr>
            <p:cNvPr id="23583" name="Group 31">
              <a:extLst>
                <a:ext uri="{FF2B5EF4-FFF2-40B4-BE49-F238E27FC236}">
                  <a16:creationId xmlns:a16="http://schemas.microsoft.com/office/drawing/2014/main" id="{842200DF-61D5-4EE0-901C-BE6193499E98}"/>
                </a:ext>
              </a:extLst>
            </p:cNvPr>
            <p:cNvGrpSpPr>
              <a:grpSpLocks/>
            </p:cNvGrpSpPr>
            <p:nvPr/>
          </p:nvGrpSpPr>
          <p:grpSpPr bwMode="auto">
            <a:xfrm>
              <a:off x="2388" y="2952"/>
              <a:ext cx="150" cy="324"/>
              <a:chOff x="0" y="0"/>
              <a:chExt cx="150" cy="324"/>
            </a:xfrm>
          </p:grpSpPr>
          <p:sp>
            <p:nvSpPr>
              <p:cNvPr id="23584" name="Oval 32">
                <a:extLst>
                  <a:ext uri="{FF2B5EF4-FFF2-40B4-BE49-F238E27FC236}">
                    <a16:creationId xmlns:a16="http://schemas.microsoft.com/office/drawing/2014/main" id="{37535462-A88B-4D2B-A4AF-5F7C46F592FB}"/>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85" name="Rectangle 33">
                <a:extLst>
                  <a:ext uri="{FF2B5EF4-FFF2-40B4-BE49-F238E27FC236}">
                    <a16:creationId xmlns:a16="http://schemas.microsoft.com/office/drawing/2014/main" id="{F02C6103-A1A2-4884-AEBB-9F8142E1B072}"/>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3586" name="Rectangle 34">
                <a:extLst>
                  <a:ext uri="{FF2B5EF4-FFF2-40B4-BE49-F238E27FC236}">
                    <a16:creationId xmlns:a16="http://schemas.microsoft.com/office/drawing/2014/main" id="{8F6BCF28-1B91-410F-A74A-4B1AE4A3CAB1}"/>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587" name="Line 35">
                <a:extLst>
                  <a:ext uri="{FF2B5EF4-FFF2-40B4-BE49-F238E27FC236}">
                    <a16:creationId xmlns:a16="http://schemas.microsoft.com/office/drawing/2014/main" id="{8C8A7ED5-F084-49B0-800B-E1C2D5F642B7}"/>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3588" name="Group 36">
              <a:extLst>
                <a:ext uri="{FF2B5EF4-FFF2-40B4-BE49-F238E27FC236}">
                  <a16:creationId xmlns:a16="http://schemas.microsoft.com/office/drawing/2014/main" id="{2C603A02-86F9-4FDD-9FF1-00792852070D}"/>
                </a:ext>
              </a:extLst>
            </p:cNvPr>
            <p:cNvGrpSpPr>
              <a:grpSpLocks/>
            </p:cNvGrpSpPr>
            <p:nvPr/>
          </p:nvGrpSpPr>
          <p:grpSpPr bwMode="auto">
            <a:xfrm>
              <a:off x="2238" y="2952"/>
              <a:ext cx="150" cy="324"/>
              <a:chOff x="0" y="0"/>
              <a:chExt cx="150" cy="324"/>
            </a:xfrm>
          </p:grpSpPr>
          <p:sp>
            <p:nvSpPr>
              <p:cNvPr id="23589" name="Oval 37">
                <a:extLst>
                  <a:ext uri="{FF2B5EF4-FFF2-40B4-BE49-F238E27FC236}">
                    <a16:creationId xmlns:a16="http://schemas.microsoft.com/office/drawing/2014/main" id="{2208D653-778F-494F-83E4-0D4C868692FD}"/>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90" name="Rectangle 38">
                <a:extLst>
                  <a:ext uri="{FF2B5EF4-FFF2-40B4-BE49-F238E27FC236}">
                    <a16:creationId xmlns:a16="http://schemas.microsoft.com/office/drawing/2014/main" id="{AAB1A00B-1A7B-4CC1-924E-708B46D5E30E}"/>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3591" name="Rectangle 39">
                <a:extLst>
                  <a:ext uri="{FF2B5EF4-FFF2-40B4-BE49-F238E27FC236}">
                    <a16:creationId xmlns:a16="http://schemas.microsoft.com/office/drawing/2014/main" id="{98BCCC3C-A580-47C0-8497-4F826202EF91}"/>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592" name="Line 40">
                <a:extLst>
                  <a:ext uri="{FF2B5EF4-FFF2-40B4-BE49-F238E27FC236}">
                    <a16:creationId xmlns:a16="http://schemas.microsoft.com/office/drawing/2014/main" id="{1CA9DE5F-82A1-4565-8BCC-79B054B7CD5F}"/>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3593" name="Group 41">
              <a:extLst>
                <a:ext uri="{FF2B5EF4-FFF2-40B4-BE49-F238E27FC236}">
                  <a16:creationId xmlns:a16="http://schemas.microsoft.com/office/drawing/2014/main" id="{3BF1C535-1082-42A5-85C9-CB2F6CF22517}"/>
                </a:ext>
              </a:extLst>
            </p:cNvPr>
            <p:cNvGrpSpPr>
              <a:grpSpLocks/>
            </p:cNvGrpSpPr>
            <p:nvPr/>
          </p:nvGrpSpPr>
          <p:grpSpPr bwMode="auto">
            <a:xfrm>
              <a:off x="2100" y="2952"/>
              <a:ext cx="150" cy="324"/>
              <a:chOff x="0" y="0"/>
              <a:chExt cx="150" cy="324"/>
            </a:xfrm>
          </p:grpSpPr>
          <p:sp>
            <p:nvSpPr>
              <p:cNvPr id="23594" name="Oval 42">
                <a:extLst>
                  <a:ext uri="{FF2B5EF4-FFF2-40B4-BE49-F238E27FC236}">
                    <a16:creationId xmlns:a16="http://schemas.microsoft.com/office/drawing/2014/main" id="{816FBA96-767F-40A1-9D2F-E512C03EC36A}"/>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3595" name="Rectangle 43">
                <a:extLst>
                  <a:ext uri="{FF2B5EF4-FFF2-40B4-BE49-F238E27FC236}">
                    <a16:creationId xmlns:a16="http://schemas.microsoft.com/office/drawing/2014/main" id="{E08A8F2A-6713-46A0-B6DB-FE4B0ED87BD9}"/>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3596" name="Rectangle 44">
                <a:extLst>
                  <a:ext uri="{FF2B5EF4-FFF2-40B4-BE49-F238E27FC236}">
                    <a16:creationId xmlns:a16="http://schemas.microsoft.com/office/drawing/2014/main" id="{9C5BA8C3-7746-49CC-9295-45403D4AB865}"/>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597" name="Line 45">
                <a:extLst>
                  <a:ext uri="{FF2B5EF4-FFF2-40B4-BE49-F238E27FC236}">
                    <a16:creationId xmlns:a16="http://schemas.microsoft.com/office/drawing/2014/main" id="{2B5C483D-9C20-469F-9286-FC0C42A81D24}"/>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23598" name="Rectangle 46">
              <a:extLst>
                <a:ext uri="{FF2B5EF4-FFF2-40B4-BE49-F238E27FC236}">
                  <a16:creationId xmlns:a16="http://schemas.microsoft.com/office/drawing/2014/main" id="{8A6606E2-C663-4ABE-9205-991809F05102}"/>
                </a:ext>
              </a:extLst>
            </p:cNvPr>
            <p:cNvSpPr>
              <a:spLocks/>
            </p:cNvSpPr>
            <p:nvPr/>
          </p:nvSpPr>
          <p:spPr bwMode="auto">
            <a:xfrm>
              <a:off x="1536" y="681"/>
              <a:ext cx="297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23599" name="Rectangle 47">
              <a:extLst>
                <a:ext uri="{FF2B5EF4-FFF2-40B4-BE49-F238E27FC236}">
                  <a16:creationId xmlns:a16="http://schemas.microsoft.com/office/drawing/2014/main" id="{80C214DF-AFE5-4D8F-8487-ED44B5778786}"/>
                </a:ext>
              </a:extLst>
            </p:cNvPr>
            <p:cNvSpPr>
              <a:spLocks/>
            </p:cNvSpPr>
            <p:nvPr/>
          </p:nvSpPr>
          <p:spPr bwMode="auto">
            <a:xfrm>
              <a:off x="1872" y="1065"/>
              <a:ext cx="14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23600" name="Rectangle 48">
              <a:extLst>
                <a:ext uri="{FF2B5EF4-FFF2-40B4-BE49-F238E27FC236}">
                  <a16:creationId xmlns:a16="http://schemas.microsoft.com/office/drawing/2014/main" id="{49263779-4DFD-490A-A9F7-99A3EAA813EE}"/>
                </a:ext>
              </a:extLst>
            </p:cNvPr>
            <p:cNvSpPr>
              <a:spLocks/>
            </p:cNvSpPr>
            <p:nvPr/>
          </p:nvSpPr>
          <p:spPr bwMode="auto">
            <a:xfrm>
              <a:off x="1440" y="3749"/>
              <a:ext cx="30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sp>
          <p:nvSpPr>
            <p:cNvPr id="23601" name="Rectangle 49">
              <a:extLst>
                <a:ext uri="{FF2B5EF4-FFF2-40B4-BE49-F238E27FC236}">
                  <a16:creationId xmlns:a16="http://schemas.microsoft.com/office/drawing/2014/main" id="{970BCE4A-0CC4-499C-B912-EDD3DC7D2383}"/>
                </a:ext>
              </a:extLst>
            </p:cNvPr>
            <p:cNvSpPr>
              <a:spLocks/>
            </p:cNvSpPr>
            <p:nvPr/>
          </p:nvSpPr>
          <p:spPr bwMode="auto">
            <a:xfrm>
              <a:off x="1104" y="2880"/>
              <a:ext cx="3216" cy="48"/>
            </a:xfrm>
            <a:prstGeom prst="rect">
              <a:avLst/>
            </a:prstGeom>
            <a:solidFill>
              <a:srgbClr val="80808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602" name="Rectangle 50">
              <a:extLst>
                <a:ext uri="{FF2B5EF4-FFF2-40B4-BE49-F238E27FC236}">
                  <a16:creationId xmlns:a16="http://schemas.microsoft.com/office/drawing/2014/main" id="{71358417-0D02-4B45-A317-0C6676E6A13D}"/>
                </a:ext>
              </a:extLst>
            </p:cNvPr>
            <p:cNvSpPr>
              <a:spLocks/>
            </p:cNvSpPr>
            <p:nvPr/>
          </p:nvSpPr>
          <p:spPr bwMode="auto">
            <a:xfrm rot="10800000" flipH="1">
              <a:off x="3168" y="2876"/>
              <a:ext cx="528" cy="56"/>
            </a:xfrm>
            <a:prstGeom prst="rect">
              <a:avLst/>
            </a:prstGeom>
            <a:solidFill>
              <a:srgbClr val="C0C0C0"/>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3603" name="Rectangle 51">
              <a:extLst>
                <a:ext uri="{FF2B5EF4-FFF2-40B4-BE49-F238E27FC236}">
                  <a16:creationId xmlns:a16="http://schemas.microsoft.com/office/drawing/2014/main" id="{A3B0C705-B855-415F-9019-BC1E52BE44A5}"/>
                </a:ext>
              </a:extLst>
            </p:cNvPr>
            <p:cNvSpPr>
              <a:spLocks/>
            </p:cNvSpPr>
            <p:nvPr/>
          </p:nvSpPr>
          <p:spPr bwMode="auto">
            <a:xfrm>
              <a:off x="0" y="2741"/>
              <a:ext cx="86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Mask #2</a:t>
              </a:r>
            </a:p>
          </p:txBody>
        </p:sp>
        <p:sp>
          <p:nvSpPr>
            <p:cNvPr id="23604" name="Line 52">
              <a:extLst>
                <a:ext uri="{FF2B5EF4-FFF2-40B4-BE49-F238E27FC236}">
                  <a16:creationId xmlns:a16="http://schemas.microsoft.com/office/drawing/2014/main" id="{A5A841D4-31A4-4767-B6AB-AD6EABAFCFD0}"/>
                </a:ext>
              </a:extLst>
            </p:cNvPr>
            <p:cNvSpPr>
              <a:spLocks noChangeShapeType="1"/>
            </p:cNvSpPr>
            <p:nvPr/>
          </p:nvSpPr>
          <p:spPr bwMode="auto">
            <a:xfrm>
              <a:off x="768" y="2885"/>
              <a:ext cx="288" cy="1"/>
            </a:xfrm>
            <a:prstGeom prst="line">
              <a:avLst/>
            </a:prstGeom>
            <a:noFill/>
            <a:ln w="1270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CA"/>
            </a:p>
          </p:txBody>
        </p:sp>
      </p:grpSp>
    </p:spTree>
    <p:extLst>
      <p:ext uri="{BB962C8B-B14F-4D97-AF65-F5344CB8AC3E}">
        <p14:creationId xmlns:p14="http://schemas.microsoft.com/office/powerpoint/2010/main" val="4141225145"/>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
            <a:extLst>
              <a:ext uri="{FF2B5EF4-FFF2-40B4-BE49-F238E27FC236}">
                <a16:creationId xmlns:a16="http://schemas.microsoft.com/office/drawing/2014/main" id="{F7E5800A-CE27-4C00-9746-753680066854}"/>
              </a:ext>
            </a:extLst>
          </p:cNvPr>
          <p:cNvGrpSpPr>
            <a:grpSpLocks/>
          </p:cNvGrpSpPr>
          <p:nvPr/>
        </p:nvGrpSpPr>
        <p:grpSpPr bwMode="auto">
          <a:xfrm>
            <a:off x="4267200" y="395288"/>
            <a:ext cx="4876800" cy="5708650"/>
            <a:chOff x="0" y="0"/>
            <a:chExt cx="3072" cy="3596"/>
          </a:xfrm>
        </p:grpSpPr>
        <p:grpSp>
          <p:nvGrpSpPr>
            <p:cNvPr id="24578" name="Group 2">
              <a:extLst>
                <a:ext uri="{FF2B5EF4-FFF2-40B4-BE49-F238E27FC236}">
                  <a16:creationId xmlns:a16="http://schemas.microsoft.com/office/drawing/2014/main" id="{376F0873-5C64-4546-93AD-31D84B25F10B}"/>
                </a:ext>
              </a:extLst>
            </p:cNvPr>
            <p:cNvGrpSpPr>
              <a:grpSpLocks/>
            </p:cNvGrpSpPr>
            <p:nvPr/>
          </p:nvGrpSpPr>
          <p:grpSpPr bwMode="auto">
            <a:xfrm>
              <a:off x="150" y="2439"/>
              <a:ext cx="378" cy="96"/>
              <a:chOff x="0" y="0"/>
              <a:chExt cx="378" cy="96"/>
            </a:xfrm>
          </p:grpSpPr>
          <p:sp>
            <p:nvSpPr>
              <p:cNvPr id="24579" name="Oval 3">
                <a:extLst>
                  <a:ext uri="{FF2B5EF4-FFF2-40B4-BE49-F238E27FC236}">
                    <a16:creationId xmlns:a16="http://schemas.microsoft.com/office/drawing/2014/main" id="{CE5AF7F1-23D4-4743-9ECF-7064FC9BAF0A}"/>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580" name="Oval 4">
                <a:extLst>
                  <a:ext uri="{FF2B5EF4-FFF2-40B4-BE49-F238E27FC236}">
                    <a16:creationId xmlns:a16="http://schemas.microsoft.com/office/drawing/2014/main" id="{23E7B335-5D36-4DBC-A8B2-B6B8F41D2302}"/>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581" name="Oval 5">
                <a:extLst>
                  <a:ext uri="{FF2B5EF4-FFF2-40B4-BE49-F238E27FC236}">
                    <a16:creationId xmlns:a16="http://schemas.microsoft.com/office/drawing/2014/main" id="{5E39F8C1-D2B7-455B-AFED-A017145230CD}"/>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4582" name="Group 6">
              <a:extLst>
                <a:ext uri="{FF2B5EF4-FFF2-40B4-BE49-F238E27FC236}">
                  <a16:creationId xmlns:a16="http://schemas.microsoft.com/office/drawing/2014/main" id="{F9903DEA-AE4E-4AA3-AF42-92A57FCC02BF}"/>
                </a:ext>
              </a:extLst>
            </p:cNvPr>
            <p:cNvGrpSpPr>
              <a:grpSpLocks/>
            </p:cNvGrpSpPr>
            <p:nvPr/>
          </p:nvGrpSpPr>
          <p:grpSpPr bwMode="auto">
            <a:xfrm>
              <a:off x="1272" y="2439"/>
              <a:ext cx="378" cy="96"/>
              <a:chOff x="0" y="0"/>
              <a:chExt cx="378" cy="96"/>
            </a:xfrm>
          </p:grpSpPr>
          <p:sp>
            <p:nvSpPr>
              <p:cNvPr id="24583" name="Oval 7">
                <a:extLst>
                  <a:ext uri="{FF2B5EF4-FFF2-40B4-BE49-F238E27FC236}">
                    <a16:creationId xmlns:a16="http://schemas.microsoft.com/office/drawing/2014/main" id="{8085603E-102A-426D-A7D1-2D57E193EA84}"/>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584" name="Oval 8">
                <a:extLst>
                  <a:ext uri="{FF2B5EF4-FFF2-40B4-BE49-F238E27FC236}">
                    <a16:creationId xmlns:a16="http://schemas.microsoft.com/office/drawing/2014/main" id="{8E702D95-4CDF-41BD-8794-AB35C7E66817}"/>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585" name="Oval 9">
                <a:extLst>
                  <a:ext uri="{FF2B5EF4-FFF2-40B4-BE49-F238E27FC236}">
                    <a16:creationId xmlns:a16="http://schemas.microsoft.com/office/drawing/2014/main" id="{3CA2E8EE-9049-49B4-B689-0EDBBC2B7320}"/>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4586" name="Group 10">
              <a:extLst>
                <a:ext uri="{FF2B5EF4-FFF2-40B4-BE49-F238E27FC236}">
                  <a16:creationId xmlns:a16="http://schemas.microsoft.com/office/drawing/2014/main" id="{2F4BE051-5FF6-4286-959D-3030E4120A07}"/>
                </a:ext>
              </a:extLst>
            </p:cNvPr>
            <p:cNvGrpSpPr>
              <a:grpSpLocks/>
            </p:cNvGrpSpPr>
            <p:nvPr/>
          </p:nvGrpSpPr>
          <p:grpSpPr bwMode="auto">
            <a:xfrm>
              <a:off x="708" y="2439"/>
              <a:ext cx="378" cy="96"/>
              <a:chOff x="0" y="0"/>
              <a:chExt cx="378" cy="96"/>
            </a:xfrm>
          </p:grpSpPr>
          <p:sp>
            <p:nvSpPr>
              <p:cNvPr id="24587" name="Oval 11">
                <a:extLst>
                  <a:ext uri="{FF2B5EF4-FFF2-40B4-BE49-F238E27FC236}">
                    <a16:creationId xmlns:a16="http://schemas.microsoft.com/office/drawing/2014/main" id="{AA425782-7DAB-42D7-80E9-1B5DC9FA74D8}"/>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588" name="Oval 12">
                <a:extLst>
                  <a:ext uri="{FF2B5EF4-FFF2-40B4-BE49-F238E27FC236}">
                    <a16:creationId xmlns:a16="http://schemas.microsoft.com/office/drawing/2014/main" id="{8458C686-EF47-4528-AFF8-EA9B47B2364C}"/>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589" name="Oval 13">
                <a:extLst>
                  <a:ext uri="{FF2B5EF4-FFF2-40B4-BE49-F238E27FC236}">
                    <a16:creationId xmlns:a16="http://schemas.microsoft.com/office/drawing/2014/main" id="{59BBB14F-309E-4720-A7E2-4DEA61F08178}"/>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4590" name="Group 14">
              <a:extLst>
                <a:ext uri="{FF2B5EF4-FFF2-40B4-BE49-F238E27FC236}">
                  <a16:creationId xmlns:a16="http://schemas.microsoft.com/office/drawing/2014/main" id="{3676E2F3-1DDE-41D9-9B62-4DE8328FC62D}"/>
                </a:ext>
              </a:extLst>
            </p:cNvPr>
            <p:cNvGrpSpPr>
              <a:grpSpLocks/>
            </p:cNvGrpSpPr>
            <p:nvPr/>
          </p:nvGrpSpPr>
          <p:grpSpPr bwMode="auto">
            <a:xfrm>
              <a:off x="96" y="2535"/>
              <a:ext cx="2160" cy="288"/>
              <a:chOff x="0" y="0"/>
              <a:chExt cx="2160" cy="288"/>
            </a:xfrm>
          </p:grpSpPr>
          <p:grpSp>
            <p:nvGrpSpPr>
              <p:cNvPr id="24591" name="Group 15">
                <a:extLst>
                  <a:ext uri="{FF2B5EF4-FFF2-40B4-BE49-F238E27FC236}">
                    <a16:creationId xmlns:a16="http://schemas.microsoft.com/office/drawing/2014/main" id="{A76E72A0-8D68-4505-8150-AEEA3BBC005D}"/>
                  </a:ext>
                </a:extLst>
              </p:cNvPr>
              <p:cNvGrpSpPr>
                <a:grpSpLocks/>
              </p:cNvGrpSpPr>
              <p:nvPr/>
            </p:nvGrpSpPr>
            <p:grpSpPr bwMode="auto">
              <a:xfrm>
                <a:off x="0" y="0"/>
                <a:ext cx="2160" cy="288"/>
                <a:chOff x="0" y="0"/>
                <a:chExt cx="2160" cy="288"/>
              </a:xfrm>
            </p:grpSpPr>
            <p:sp>
              <p:nvSpPr>
                <p:cNvPr id="24592" name="Rectangle 16">
                  <a:extLst>
                    <a:ext uri="{FF2B5EF4-FFF2-40B4-BE49-F238E27FC236}">
                      <a16:creationId xmlns:a16="http://schemas.microsoft.com/office/drawing/2014/main" id="{37781C4B-2838-4A81-9E9B-9714212AF76D}"/>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24593" name="Group 17">
                  <a:extLst>
                    <a:ext uri="{FF2B5EF4-FFF2-40B4-BE49-F238E27FC236}">
                      <a16:creationId xmlns:a16="http://schemas.microsoft.com/office/drawing/2014/main" id="{3C9AEECC-C483-4C23-9C16-C2E5BA71ABB3}"/>
                    </a:ext>
                  </a:extLst>
                </p:cNvPr>
                <p:cNvGrpSpPr>
                  <a:grpSpLocks/>
                </p:cNvGrpSpPr>
                <p:nvPr/>
              </p:nvGrpSpPr>
              <p:grpSpPr bwMode="auto">
                <a:xfrm>
                  <a:off x="96" y="0"/>
                  <a:ext cx="1968" cy="144"/>
                  <a:chOff x="0" y="0"/>
                  <a:chExt cx="1968" cy="144"/>
                </a:xfrm>
              </p:grpSpPr>
              <p:sp>
                <p:nvSpPr>
                  <p:cNvPr id="24594" name="Line 18">
                    <a:extLst>
                      <a:ext uri="{FF2B5EF4-FFF2-40B4-BE49-F238E27FC236}">
                        <a16:creationId xmlns:a16="http://schemas.microsoft.com/office/drawing/2014/main" id="{4BAB3231-8BDC-43C2-9A64-1A299708883E}"/>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595" name="Line 19">
                    <a:extLst>
                      <a:ext uri="{FF2B5EF4-FFF2-40B4-BE49-F238E27FC236}">
                        <a16:creationId xmlns:a16="http://schemas.microsoft.com/office/drawing/2014/main" id="{D68D16DE-C2E2-42D9-A873-7D2D9AC3B2A2}"/>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596" name="Line 20">
                    <a:extLst>
                      <a:ext uri="{FF2B5EF4-FFF2-40B4-BE49-F238E27FC236}">
                        <a16:creationId xmlns:a16="http://schemas.microsoft.com/office/drawing/2014/main" id="{8EE65D74-9235-4815-94D5-E99D88536976}"/>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597" name="Line 21">
                    <a:extLst>
                      <a:ext uri="{FF2B5EF4-FFF2-40B4-BE49-F238E27FC236}">
                        <a16:creationId xmlns:a16="http://schemas.microsoft.com/office/drawing/2014/main" id="{43E17F72-C71B-49A9-B034-17F214C873CB}"/>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598" name="Line 22">
                    <a:extLst>
                      <a:ext uri="{FF2B5EF4-FFF2-40B4-BE49-F238E27FC236}">
                        <a16:creationId xmlns:a16="http://schemas.microsoft.com/office/drawing/2014/main" id="{A4CC5136-1894-494E-925E-009CA6611155}"/>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599" name="Line 23">
                    <a:extLst>
                      <a:ext uri="{FF2B5EF4-FFF2-40B4-BE49-F238E27FC236}">
                        <a16:creationId xmlns:a16="http://schemas.microsoft.com/office/drawing/2014/main" id="{F3B8D685-8973-4995-8F83-FC7FE71F9942}"/>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0" name="Line 24">
                    <a:extLst>
                      <a:ext uri="{FF2B5EF4-FFF2-40B4-BE49-F238E27FC236}">
                        <a16:creationId xmlns:a16="http://schemas.microsoft.com/office/drawing/2014/main" id="{B68B4F7B-EE29-45A8-8CBB-FC3ACEF954B4}"/>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1" name="Line 25">
                    <a:extLst>
                      <a:ext uri="{FF2B5EF4-FFF2-40B4-BE49-F238E27FC236}">
                        <a16:creationId xmlns:a16="http://schemas.microsoft.com/office/drawing/2014/main" id="{B2490F44-9DCE-438E-9BF0-8330E4C96A42}"/>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2" name="Line 26">
                    <a:extLst>
                      <a:ext uri="{FF2B5EF4-FFF2-40B4-BE49-F238E27FC236}">
                        <a16:creationId xmlns:a16="http://schemas.microsoft.com/office/drawing/2014/main" id="{8CE11719-F08E-43DA-BC28-2F1E4118E245}"/>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3" name="Line 27">
                    <a:extLst>
                      <a:ext uri="{FF2B5EF4-FFF2-40B4-BE49-F238E27FC236}">
                        <a16:creationId xmlns:a16="http://schemas.microsoft.com/office/drawing/2014/main" id="{05CDEE93-DDC1-454F-919A-14288858FAC7}"/>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4" name="Line 28">
                    <a:extLst>
                      <a:ext uri="{FF2B5EF4-FFF2-40B4-BE49-F238E27FC236}">
                        <a16:creationId xmlns:a16="http://schemas.microsoft.com/office/drawing/2014/main" id="{1A82E1DB-77F6-4CD5-8179-F922CFC09B29}"/>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5" name="Line 29">
                    <a:extLst>
                      <a:ext uri="{FF2B5EF4-FFF2-40B4-BE49-F238E27FC236}">
                        <a16:creationId xmlns:a16="http://schemas.microsoft.com/office/drawing/2014/main" id="{A3B2A86A-5213-4125-A7EF-38C06CFB0DC4}"/>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4606" name="Line 30">
                <a:extLst>
                  <a:ext uri="{FF2B5EF4-FFF2-40B4-BE49-F238E27FC236}">
                    <a16:creationId xmlns:a16="http://schemas.microsoft.com/office/drawing/2014/main" id="{0EA67396-59F9-4FCF-A074-F8E419FEF43C}"/>
                  </a:ext>
                </a:extLst>
              </p:cNvPr>
              <p:cNvSpPr>
                <a:spLocks noChangeShapeType="1"/>
              </p:cNvSpPr>
              <p:nvPr/>
            </p:nvSpPr>
            <p:spPr bwMode="auto">
              <a:xfrm>
                <a:off x="0" y="144"/>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07" name="Line 31">
                <a:extLst>
                  <a:ext uri="{FF2B5EF4-FFF2-40B4-BE49-F238E27FC236}">
                    <a16:creationId xmlns:a16="http://schemas.microsoft.com/office/drawing/2014/main" id="{945256E0-7D46-41B1-A3F2-0B6D6A159D1D}"/>
                  </a:ext>
                </a:extLst>
              </p:cNvPr>
              <p:cNvSpPr>
                <a:spLocks noChangeShapeType="1"/>
              </p:cNvSpPr>
              <p:nvPr/>
            </p:nvSpPr>
            <p:spPr bwMode="auto">
              <a:xfrm>
                <a:off x="0" y="288"/>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4608" name="Group 32">
              <a:extLst>
                <a:ext uri="{FF2B5EF4-FFF2-40B4-BE49-F238E27FC236}">
                  <a16:creationId xmlns:a16="http://schemas.microsoft.com/office/drawing/2014/main" id="{9E271218-EB43-436F-B524-7661BDCD3C42}"/>
                </a:ext>
              </a:extLst>
            </p:cNvPr>
            <p:cNvGrpSpPr>
              <a:grpSpLocks/>
            </p:cNvGrpSpPr>
            <p:nvPr/>
          </p:nvGrpSpPr>
          <p:grpSpPr bwMode="auto">
            <a:xfrm>
              <a:off x="660" y="2271"/>
              <a:ext cx="438" cy="324"/>
              <a:chOff x="0" y="0"/>
              <a:chExt cx="438" cy="324"/>
            </a:xfrm>
          </p:grpSpPr>
          <p:grpSp>
            <p:nvGrpSpPr>
              <p:cNvPr id="24609" name="Group 33">
                <a:extLst>
                  <a:ext uri="{FF2B5EF4-FFF2-40B4-BE49-F238E27FC236}">
                    <a16:creationId xmlns:a16="http://schemas.microsoft.com/office/drawing/2014/main" id="{ADD9154A-E98D-4083-A559-6F2F9A4DFCFA}"/>
                  </a:ext>
                </a:extLst>
              </p:cNvPr>
              <p:cNvGrpSpPr>
                <a:grpSpLocks/>
              </p:cNvGrpSpPr>
              <p:nvPr/>
            </p:nvGrpSpPr>
            <p:grpSpPr bwMode="auto">
              <a:xfrm>
                <a:off x="288" y="0"/>
                <a:ext cx="150" cy="324"/>
                <a:chOff x="0" y="0"/>
                <a:chExt cx="150" cy="324"/>
              </a:xfrm>
            </p:grpSpPr>
            <p:sp>
              <p:nvSpPr>
                <p:cNvPr id="24610" name="Oval 34">
                  <a:extLst>
                    <a:ext uri="{FF2B5EF4-FFF2-40B4-BE49-F238E27FC236}">
                      <a16:creationId xmlns:a16="http://schemas.microsoft.com/office/drawing/2014/main" id="{775B676D-8A66-41E7-9E7E-319B16CD461E}"/>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11" name="Rectangle 35">
                  <a:extLst>
                    <a:ext uri="{FF2B5EF4-FFF2-40B4-BE49-F238E27FC236}">
                      <a16:creationId xmlns:a16="http://schemas.microsoft.com/office/drawing/2014/main" id="{B8D82E1C-EDC5-4B5B-BD91-A081BAC4783C}"/>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12" name="Rectangle 36">
                  <a:extLst>
                    <a:ext uri="{FF2B5EF4-FFF2-40B4-BE49-F238E27FC236}">
                      <a16:creationId xmlns:a16="http://schemas.microsoft.com/office/drawing/2014/main" id="{F6EA7066-1AEC-4D8F-8C1D-A73FD72D0B26}"/>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13" name="Line 37">
                  <a:extLst>
                    <a:ext uri="{FF2B5EF4-FFF2-40B4-BE49-F238E27FC236}">
                      <a16:creationId xmlns:a16="http://schemas.microsoft.com/office/drawing/2014/main" id="{D2EAD272-8ACB-47BD-86C8-9BF170B16130}"/>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4614" name="Group 38">
                <a:extLst>
                  <a:ext uri="{FF2B5EF4-FFF2-40B4-BE49-F238E27FC236}">
                    <a16:creationId xmlns:a16="http://schemas.microsoft.com/office/drawing/2014/main" id="{F7A9B6D6-81D1-4EEF-9B9B-5A8F37DACC90}"/>
                  </a:ext>
                </a:extLst>
              </p:cNvPr>
              <p:cNvGrpSpPr>
                <a:grpSpLocks/>
              </p:cNvGrpSpPr>
              <p:nvPr/>
            </p:nvGrpSpPr>
            <p:grpSpPr bwMode="auto">
              <a:xfrm>
                <a:off x="138" y="0"/>
                <a:ext cx="150" cy="324"/>
                <a:chOff x="0" y="0"/>
                <a:chExt cx="150" cy="324"/>
              </a:xfrm>
            </p:grpSpPr>
            <p:sp>
              <p:nvSpPr>
                <p:cNvPr id="24615" name="Oval 39">
                  <a:extLst>
                    <a:ext uri="{FF2B5EF4-FFF2-40B4-BE49-F238E27FC236}">
                      <a16:creationId xmlns:a16="http://schemas.microsoft.com/office/drawing/2014/main" id="{6EE75775-45B0-4599-9482-9C09B44367D8}"/>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16" name="Rectangle 40">
                  <a:extLst>
                    <a:ext uri="{FF2B5EF4-FFF2-40B4-BE49-F238E27FC236}">
                      <a16:creationId xmlns:a16="http://schemas.microsoft.com/office/drawing/2014/main" id="{73C3F0E7-AD50-48AD-BA1A-8975D2A7B6E5}"/>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17" name="Rectangle 41">
                  <a:extLst>
                    <a:ext uri="{FF2B5EF4-FFF2-40B4-BE49-F238E27FC236}">
                      <a16:creationId xmlns:a16="http://schemas.microsoft.com/office/drawing/2014/main" id="{AD50FA2A-DADF-451C-8AAB-7042D8610882}"/>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18" name="Line 42">
                  <a:extLst>
                    <a:ext uri="{FF2B5EF4-FFF2-40B4-BE49-F238E27FC236}">
                      <a16:creationId xmlns:a16="http://schemas.microsoft.com/office/drawing/2014/main" id="{6A53B887-7356-4C3E-B374-15487BFD786F}"/>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4619" name="Group 43">
                <a:extLst>
                  <a:ext uri="{FF2B5EF4-FFF2-40B4-BE49-F238E27FC236}">
                    <a16:creationId xmlns:a16="http://schemas.microsoft.com/office/drawing/2014/main" id="{F8E3AEB1-F763-4118-9D6E-C86F8A435047}"/>
                  </a:ext>
                </a:extLst>
              </p:cNvPr>
              <p:cNvGrpSpPr>
                <a:grpSpLocks/>
              </p:cNvGrpSpPr>
              <p:nvPr/>
            </p:nvGrpSpPr>
            <p:grpSpPr bwMode="auto">
              <a:xfrm>
                <a:off x="0" y="0"/>
                <a:ext cx="150" cy="324"/>
                <a:chOff x="0" y="0"/>
                <a:chExt cx="150" cy="324"/>
              </a:xfrm>
            </p:grpSpPr>
            <p:sp>
              <p:nvSpPr>
                <p:cNvPr id="24620" name="Oval 44">
                  <a:extLst>
                    <a:ext uri="{FF2B5EF4-FFF2-40B4-BE49-F238E27FC236}">
                      <a16:creationId xmlns:a16="http://schemas.microsoft.com/office/drawing/2014/main" id="{A43329C0-0D5F-4790-B363-7F4BF81BC602}"/>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21" name="Rectangle 45">
                  <a:extLst>
                    <a:ext uri="{FF2B5EF4-FFF2-40B4-BE49-F238E27FC236}">
                      <a16:creationId xmlns:a16="http://schemas.microsoft.com/office/drawing/2014/main" id="{0BAF914A-84EB-4C5A-B90C-2B835DF05BA4}"/>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22" name="Rectangle 46">
                  <a:extLst>
                    <a:ext uri="{FF2B5EF4-FFF2-40B4-BE49-F238E27FC236}">
                      <a16:creationId xmlns:a16="http://schemas.microsoft.com/office/drawing/2014/main" id="{934BB8C2-F505-49D1-8E2C-7B20A3C5224C}"/>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23" name="Line 47">
                  <a:extLst>
                    <a:ext uri="{FF2B5EF4-FFF2-40B4-BE49-F238E27FC236}">
                      <a16:creationId xmlns:a16="http://schemas.microsoft.com/office/drawing/2014/main" id="{4C440E5B-F0D7-4BB8-A7CF-F7A7EA6DF1B5}"/>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grpSp>
          <p:nvGrpSpPr>
            <p:cNvPr id="24624" name="Group 48">
              <a:extLst>
                <a:ext uri="{FF2B5EF4-FFF2-40B4-BE49-F238E27FC236}">
                  <a16:creationId xmlns:a16="http://schemas.microsoft.com/office/drawing/2014/main" id="{100E5956-036D-4A30-B9E4-5C467F7A57C2}"/>
                </a:ext>
              </a:extLst>
            </p:cNvPr>
            <p:cNvGrpSpPr>
              <a:grpSpLocks/>
            </p:cNvGrpSpPr>
            <p:nvPr/>
          </p:nvGrpSpPr>
          <p:grpSpPr bwMode="auto">
            <a:xfrm>
              <a:off x="192" y="855"/>
              <a:ext cx="2400" cy="1188"/>
              <a:chOff x="0" y="0"/>
              <a:chExt cx="2400" cy="1188"/>
            </a:xfrm>
          </p:grpSpPr>
          <p:sp>
            <p:nvSpPr>
              <p:cNvPr id="24625" name="Oval 49">
                <a:extLst>
                  <a:ext uri="{FF2B5EF4-FFF2-40B4-BE49-F238E27FC236}">
                    <a16:creationId xmlns:a16="http://schemas.microsoft.com/office/drawing/2014/main" id="{969406CC-3FE7-4E34-87C8-715040B143C8}"/>
                  </a:ext>
                </a:extLst>
              </p:cNvPr>
              <p:cNvSpPr>
                <a:spLocks/>
              </p:cNvSpPr>
              <p:nvPr/>
            </p:nvSpPr>
            <p:spPr bwMode="auto">
              <a:xfrm>
                <a:off x="48" y="528"/>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26" name="Rectangle 50">
                <a:extLst>
                  <a:ext uri="{FF2B5EF4-FFF2-40B4-BE49-F238E27FC236}">
                    <a16:creationId xmlns:a16="http://schemas.microsoft.com/office/drawing/2014/main" id="{B0A374AA-A752-4779-AAC5-1569A14364EF}"/>
                  </a:ext>
                </a:extLst>
              </p:cNvPr>
              <p:cNvSpPr>
                <a:spLocks/>
              </p:cNvSpPr>
              <p:nvPr/>
            </p:nvSpPr>
            <p:spPr bwMode="auto">
              <a:xfrm>
                <a:off x="30" y="672"/>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27" name="Rectangle 51">
                <a:extLst>
                  <a:ext uri="{FF2B5EF4-FFF2-40B4-BE49-F238E27FC236}">
                    <a16:creationId xmlns:a16="http://schemas.microsoft.com/office/drawing/2014/main" id="{BD4AAD56-A937-411A-AE58-2D5AA212CE5C}"/>
                  </a:ext>
                </a:extLst>
              </p:cNvPr>
              <p:cNvSpPr>
                <a:spLocks/>
              </p:cNvSpPr>
              <p:nvPr/>
            </p:nvSpPr>
            <p:spPr bwMode="auto">
              <a:xfrm>
                <a:off x="0" y="63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28" name="Line 52">
                <a:extLst>
                  <a:ext uri="{FF2B5EF4-FFF2-40B4-BE49-F238E27FC236}">
                    <a16:creationId xmlns:a16="http://schemas.microsoft.com/office/drawing/2014/main" id="{94DA90CF-5027-4283-B50C-B7285D287E66}"/>
                  </a:ext>
                </a:extLst>
              </p:cNvPr>
              <p:cNvSpPr>
                <a:spLocks noChangeShapeType="1"/>
              </p:cNvSpPr>
              <p:nvPr/>
            </p:nvSpPr>
            <p:spPr bwMode="auto">
              <a:xfrm>
                <a:off x="96" y="624"/>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29" name="Oval 53">
                <a:extLst>
                  <a:ext uri="{FF2B5EF4-FFF2-40B4-BE49-F238E27FC236}">
                    <a16:creationId xmlns:a16="http://schemas.microsoft.com/office/drawing/2014/main" id="{48A87C63-BA70-44B3-A757-5F19E3AD51B0}"/>
                  </a:ext>
                </a:extLst>
              </p:cNvPr>
              <p:cNvSpPr>
                <a:spLocks/>
              </p:cNvSpPr>
              <p:nvPr/>
            </p:nvSpPr>
            <p:spPr bwMode="auto">
              <a:xfrm>
                <a:off x="85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30" name="Rectangle 54">
                <a:extLst>
                  <a:ext uri="{FF2B5EF4-FFF2-40B4-BE49-F238E27FC236}">
                    <a16:creationId xmlns:a16="http://schemas.microsoft.com/office/drawing/2014/main" id="{8BAECE0F-1DCA-4CE5-B0A6-95309E51F070}"/>
                  </a:ext>
                </a:extLst>
              </p:cNvPr>
              <p:cNvSpPr>
                <a:spLocks/>
              </p:cNvSpPr>
              <p:nvPr/>
            </p:nvSpPr>
            <p:spPr bwMode="auto">
              <a:xfrm>
                <a:off x="840" y="144"/>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31" name="Rectangle 55">
                <a:extLst>
                  <a:ext uri="{FF2B5EF4-FFF2-40B4-BE49-F238E27FC236}">
                    <a16:creationId xmlns:a16="http://schemas.microsoft.com/office/drawing/2014/main" id="{3F95E82D-79C0-4BB8-BB69-2FCF184CDE30}"/>
                  </a:ext>
                </a:extLst>
              </p:cNvPr>
              <p:cNvSpPr>
                <a:spLocks/>
              </p:cNvSpPr>
              <p:nvPr/>
            </p:nvSpPr>
            <p:spPr bwMode="auto">
              <a:xfrm>
                <a:off x="81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32" name="Line 56">
                <a:extLst>
                  <a:ext uri="{FF2B5EF4-FFF2-40B4-BE49-F238E27FC236}">
                    <a16:creationId xmlns:a16="http://schemas.microsoft.com/office/drawing/2014/main" id="{04DFE0E7-DD08-48AC-8659-C264B66E3C5E}"/>
                  </a:ext>
                </a:extLst>
              </p:cNvPr>
              <p:cNvSpPr>
                <a:spLocks noChangeShapeType="1"/>
              </p:cNvSpPr>
              <p:nvPr/>
            </p:nvSpPr>
            <p:spPr bwMode="auto">
              <a:xfrm>
                <a:off x="906" y="96"/>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33" name="Oval 57">
                <a:extLst>
                  <a:ext uri="{FF2B5EF4-FFF2-40B4-BE49-F238E27FC236}">
                    <a16:creationId xmlns:a16="http://schemas.microsoft.com/office/drawing/2014/main" id="{5D8E2E2A-781F-4E22-8868-8BAD01A2F63E}"/>
                  </a:ext>
                </a:extLst>
              </p:cNvPr>
              <p:cNvSpPr>
                <a:spLocks/>
              </p:cNvSpPr>
              <p:nvPr/>
            </p:nvSpPr>
            <p:spPr bwMode="auto">
              <a:xfrm>
                <a:off x="1626" y="384"/>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34" name="Rectangle 58">
                <a:extLst>
                  <a:ext uri="{FF2B5EF4-FFF2-40B4-BE49-F238E27FC236}">
                    <a16:creationId xmlns:a16="http://schemas.microsoft.com/office/drawing/2014/main" id="{5C6BD709-AADB-472E-B72B-5E89122E2FF5}"/>
                  </a:ext>
                </a:extLst>
              </p:cNvPr>
              <p:cNvSpPr>
                <a:spLocks/>
              </p:cNvSpPr>
              <p:nvPr/>
            </p:nvSpPr>
            <p:spPr bwMode="auto">
              <a:xfrm>
                <a:off x="1608" y="528"/>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35" name="Rectangle 59">
                <a:extLst>
                  <a:ext uri="{FF2B5EF4-FFF2-40B4-BE49-F238E27FC236}">
                    <a16:creationId xmlns:a16="http://schemas.microsoft.com/office/drawing/2014/main" id="{F8A2A04B-2067-4E1F-8BFC-934FB2DCFE6D}"/>
                  </a:ext>
                </a:extLst>
              </p:cNvPr>
              <p:cNvSpPr>
                <a:spLocks/>
              </p:cNvSpPr>
              <p:nvPr/>
            </p:nvSpPr>
            <p:spPr bwMode="auto">
              <a:xfrm>
                <a:off x="1578" y="49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36" name="Line 60">
                <a:extLst>
                  <a:ext uri="{FF2B5EF4-FFF2-40B4-BE49-F238E27FC236}">
                    <a16:creationId xmlns:a16="http://schemas.microsoft.com/office/drawing/2014/main" id="{0386D190-20D6-4E79-93D6-187783C15571}"/>
                  </a:ext>
                </a:extLst>
              </p:cNvPr>
              <p:cNvSpPr>
                <a:spLocks noChangeShapeType="1"/>
              </p:cNvSpPr>
              <p:nvPr/>
            </p:nvSpPr>
            <p:spPr bwMode="auto">
              <a:xfrm>
                <a:off x="1674" y="480"/>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37" name="Oval 61">
                <a:extLst>
                  <a:ext uri="{FF2B5EF4-FFF2-40B4-BE49-F238E27FC236}">
                    <a16:creationId xmlns:a16="http://schemas.microsoft.com/office/drawing/2014/main" id="{E3EEA9BD-F6C8-421E-83DD-C22DE63E2627}"/>
                  </a:ext>
                </a:extLst>
              </p:cNvPr>
              <p:cNvSpPr>
                <a:spLocks/>
              </p:cNvSpPr>
              <p:nvPr/>
            </p:nvSpPr>
            <p:spPr bwMode="auto">
              <a:xfrm>
                <a:off x="570" y="432"/>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38" name="Rectangle 62">
                <a:extLst>
                  <a:ext uri="{FF2B5EF4-FFF2-40B4-BE49-F238E27FC236}">
                    <a16:creationId xmlns:a16="http://schemas.microsoft.com/office/drawing/2014/main" id="{21774EF2-43D8-4F68-A6D1-0184ACE3E542}"/>
                  </a:ext>
                </a:extLst>
              </p:cNvPr>
              <p:cNvSpPr>
                <a:spLocks/>
              </p:cNvSpPr>
              <p:nvPr/>
            </p:nvSpPr>
            <p:spPr bwMode="auto">
              <a:xfrm>
                <a:off x="552" y="576"/>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39" name="Rectangle 63">
                <a:extLst>
                  <a:ext uri="{FF2B5EF4-FFF2-40B4-BE49-F238E27FC236}">
                    <a16:creationId xmlns:a16="http://schemas.microsoft.com/office/drawing/2014/main" id="{4B80D856-4EA3-4846-97D5-C272E6AA5F17}"/>
                  </a:ext>
                </a:extLst>
              </p:cNvPr>
              <p:cNvSpPr>
                <a:spLocks/>
              </p:cNvSpPr>
              <p:nvPr/>
            </p:nvSpPr>
            <p:spPr bwMode="auto">
              <a:xfrm>
                <a:off x="522" y="54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40" name="Line 64">
                <a:extLst>
                  <a:ext uri="{FF2B5EF4-FFF2-40B4-BE49-F238E27FC236}">
                    <a16:creationId xmlns:a16="http://schemas.microsoft.com/office/drawing/2014/main" id="{384AD342-2E5B-430C-A541-18CDD46FEB16}"/>
                  </a:ext>
                </a:extLst>
              </p:cNvPr>
              <p:cNvSpPr>
                <a:spLocks noChangeShapeType="1"/>
              </p:cNvSpPr>
              <p:nvPr/>
            </p:nvSpPr>
            <p:spPr bwMode="auto">
              <a:xfrm>
                <a:off x="618" y="528"/>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41" name="Oval 65">
                <a:extLst>
                  <a:ext uri="{FF2B5EF4-FFF2-40B4-BE49-F238E27FC236}">
                    <a16:creationId xmlns:a16="http://schemas.microsoft.com/office/drawing/2014/main" id="{48273722-1F77-4BC5-9F38-EE8EEACCF8CF}"/>
                  </a:ext>
                </a:extLst>
              </p:cNvPr>
              <p:cNvSpPr>
                <a:spLocks/>
              </p:cNvSpPr>
              <p:nvPr/>
            </p:nvSpPr>
            <p:spPr bwMode="auto">
              <a:xfrm>
                <a:off x="1962" y="768"/>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42" name="Rectangle 66">
                <a:extLst>
                  <a:ext uri="{FF2B5EF4-FFF2-40B4-BE49-F238E27FC236}">
                    <a16:creationId xmlns:a16="http://schemas.microsoft.com/office/drawing/2014/main" id="{73AD6308-2933-4B9C-95CD-CAA1A1F8A8E2}"/>
                  </a:ext>
                </a:extLst>
              </p:cNvPr>
              <p:cNvSpPr>
                <a:spLocks/>
              </p:cNvSpPr>
              <p:nvPr/>
            </p:nvSpPr>
            <p:spPr bwMode="auto">
              <a:xfrm>
                <a:off x="1944" y="912"/>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43" name="Rectangle 67">
                <a:extLst>
                  <a:ext uri="{FF2B5EF4-FFF2-40B4-BE49-F238E27FC236}">
                    <a16:creationId xmlns:a16="http://schemas.microsoft.com/office/drawing/2014/main" id="{09F1564A-C182-4A0F-85CD-5DEF9A980D10}"/>
                  </a:ext>
                </a:extLst>
              </p:cNvPr>
              <p:cNvSpPr>
                <a:spLocks/>
              </p:cNvSpPr>
              <p:nvPr/>
            </p:nvSpPr>
            <p:spPr bwMode="auto">
              <a:xfrm>
                <a:off x="1914" y="87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44" name="Line 68">
                <a:extLst>
                  <a:ext uri="{FF2B5EF4-FFF2-40B4-BE49-F238E27FC236}">
                    <a16:creationId xmlns:a16="http://schemas.microsoft.com/office/drawing/2014/main" id="{C5E31CFA-671C-4034-A55F-EE9DC525930C}"/>
                  </a:ext>
                </a:extLst>
              </p:cNvPr>
              <p:cNvSpPr>
                <a:spLocks noChangeShapeType="1"/>
              </p:cNvSpPr>
              <p:nvPr/>
            </p:nvSpPr>
            <p:spPr bwMode="auto">
              <a:xfrm>
                <a:off x="2010" y="864"/>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45" name="Oval 69">
                <a:extLst>
                  <a:ext uri="{FF2B5EF4-FFF2-40B4-BE49-F238E27FC236}">
                    <a16:creationId xmlns:a16="http://schemas.microsoft.com/office/drawing/2014/main" id="{24C76056-1804-4A0E-8F77-E74F7267BF72}"/>
                  </a:ext>
                </a:extLst>
              </p:cNvPr>
              <p:cNvSpPr>
                <a:spLocks/>
              </p:cNvSpPr>
              <p:nvPr/>
            </p:nvSpPr>
            <p:spPr bwMode="auto">
              <a:xfrm>
                <a:off x="2298" y="192"/>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46" name="Rectangle 70">
                <a:extLst>
                  <a:ext uri="{FF2B5EF4-FFF2-40B4-BE49-F238E27FC236}">
                    <a16:creationId xmlns:a16="http://schemas.microsoft.com/office/drawing/2014/main" id="{B88E91D8-4785-4B2A-B859-C89B8C17F713}"/>
                  </a:ext>
                </a:extLst>
              </p:cNvPr>
              <p:cNvSpPr>
                <a:spLocks/>
              </p:cNvSpPr>
              <p:nvPr/>
            </p:nvSpPr>
            <p:spPr bwMode="auto">
              <a:xfrm>
                <a:off x="2280" y="336"/>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47" name="Rectangle 71">
                <a:extLst>
                  <a:ext uri="{FF2B5EF4-FFF2-40B4-BE49-F238E27FC236}">
                    <a16:creationId xmlns:a16="http://schemas.microsoft.com/office/drawing/2014/main" id="{DD480FE5-A852-4CD4-BF79-C909CAE99CE0}"/>
                  </a:ext>
                </a:extLst>
              </p:cNvPr>
              <p:cNvSpPr>
                <a:spLocks/>
              </p:cNvSpPr>
              <p:nvPr/>
            </p:nvSpPr>
            <p:spPr bwMode="auto">
              <a:xfrm>
                <a:off x="2250" y="3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48" name="Line 72">
                <a:extLst>
                  <a:ext uri="{FF2B5EF4-FFF2-40B4-BE49-F238E27FC236}">
                    <a16:creationId xmlns:a16="http://schemas.microsoft.com/office/drawing/2014/main" id="{B471F56D-967A-40AF-98C7-D0A2B4289CA4}"/>
                  </a:ext>
                </a:extLst>
              </p:cNvPr>
              <p:cNvSpPr>
                <a:spLocks noChangeShapeType="1"/>
              </p:cNvSpPr>
              <p:nvPr/>
            </p:nvSpPr>
            <p:spPr bwMode="auto">
              <a:xfrm>
                <a:off x="2346" y="288"/>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4649" name="Oval 73">
                <a:extLst>
                  <a:ext uri="{FF2B5EF4-FFF2-40B4-BE49-F238E27FC236}">
                    <a16:creationId xmlns:a16="http://schemas.microsoft.com/office/drawing/2014/main" id="{5CC49BA0-BC5C-4F56-A450-3D44DFB897A9}"/>
                  </a:ext>
                </a:extLst>
              </p:cNvPr>
              <p:cNvSpPr>
                <a:spLocks/>
              </p:cNvSpPr>
              <p:nvPr/>
            </p:nvSpPr>
            <p:spPr bwMode="auto">
              <a:xfrm>
                <a:off x="1002" y="864"/>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4650" name="Rectangle 74">
                <a:extLst>
                  <a:ext uri="{FF2B5EF4-FFF2-40B4-BE49-F238E27FC236}">
                    <a16:creationId xmlns:a16="http://schemas.microsoft.com/office/drawing/2014/main" id="{07F9C59F-B35D-4D3F-BF10-119E5C73EFDD}"/>
                  </a:ext>
                </a:extLst>
              </p:cNvPr>
              <p:cNvSpPr>
                <a:spLocks/>
              </p:cNvSpPr>
              <p:nvPr/>
            </p:nvSpPr>
            <p:spPr bwMode="auto">
              <a:xfrm>
                <a:off x="984" y="1008"/>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4651" name="Rectangle 75">
                <a:extLst>
                  <a:ext uri="{FF2B5EF4-FFF2-40B4-BE49-F238E27FC236}">
                    <a16:creationId xmlns:a16="http://schemas.microsoft.com/office/drawing/2014/main" id="{9EC3106E-396A-44DB-AA43-3A1D4B0FFB2B}"/>
                  </a:ext>
                </a:extLst>
              </p:cNvPr>
              <p:cNvSpPr>
                <a:spLocks/>
              </p:cNvSpPr>
              <p:nvPr/>
            </p:nvSpPr>
            <p:spPr bwMode="auto">
              <a:xfrm>
                <a:off x="954" y="97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4652" name="Line 76">
                <a:extLst>
                  <a:ext uri="{FF2B5EF4-FFF2-40B4-BE49-F238E27FC236}">
                    <a16:creationId xmlns:a16="http://schemas.microsoft.com/office/drawing/2014/main" id="{28F7E000-DA08-4E1B-8F6E-C05CEC0A5017}"/>
                  </a:ext>
                </a:extLst>
              </p:cNvPr>
              <p:cNvSpPr>
                <a:spLocks noChangeShapeType="1"/>
              </p:cNvSpPr>
              <p:nvPr/>
            </p:nvSpPr>
            <p:spPr bwMode="auto">
              <a:xfrm>
                <a:off x="1050" y="960"/>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24653" name="Rectangle 77">
              <a:extLst>
                <a:ext uri="{FF2B5EF4-FFF2-40B4-BE49-F238E27FC236}">
                  <a16:creationId xmlns:a16="http://schemas.microsoft.com/office/drawing/2014/main" id="{893CE8C1-C5A7-4DEF-ADB9-7D7EF96729F3}"/>
                </a:ext>
              </a:extLst>
            </p:cNvPr>
            <p:cNvSpPr>
              <a:spLocks/>
            </p:cNvSpPr>
            <p:nvPr/>
          </p:nvSpPr>
          <p:spPr bwMode="auto">
            <a:xfrm>
              <a:off x="96" y="0"/>
              <a:ext cx="297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24654" name="Rectangle 78">
              <a:extLst>
                <a:ext uri="{FF2B5EF4-FFF2-40B4-BE49-F238E27FC236}">
                  <a16:creationId xmlns:a16="http://schemas.microsoft.com/office/drawing/2014/main" id="{D6F724DA-CB8F-4329-950F-F4DDC2B77A2A}"/>
                </a:ext>
              </a:extLst>
            </p:cNvPr>
            <p:cNvSpPr>
              <a:spLocks/>
            </p:cNvSpPr>
            <p:nvPr/>
          </p:nvSpPr>
          <p:spPr bwMode="auto">
            <a:xfrm>
              <a:off x="432" y="384"/>
              <a:ext cx="14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24655" name="Rectangle 79">
              <a:extLst>
                <a:ext uri="{FF2B5EF4-FFF2-40B4-BE49-F238E27FC236}">
                  <a16:creationId xmlns:a16="http://schemas.microsoft.com/office/drawing/2014/main" id="{1181235D-9554-4478-8E0D-B97C48D9A94D}"/>
                </a:ext>
              </a:extLst>
            </p:cNvPr>
            <p:cNvSpPr>
              <a:spLocks/>
            </p:cNvSpPr>
            <p:nvPr/>
          </p:nvSpPr>
          <p:spPr bwMode="auto">
            <a:xfrm>
              <a:off x="0" y="3068"/>
              <a:ext cx="30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grpSp>
    </p:spTree>
    <p:extLst>
      <p:ext uri="{BB962C8B-B14F-4D97-AF65-F5344CB8AC3E}">
        <p14:creationId xmlns:p14="http://schemas.microsoft.com/office/powerpoint/2010/main" val="733067323"/>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8533" y="582752"/>
            <a:ext cx="5604847" cy="4247317"/>
          </a:xfrm>
          <a:prstGeom prst="rect">
            <a:avLst/>
          </a:prstGeom>
          <a:noFill/>
        </p:spPr>
        <p:txBody>
          <a:bodyPr wrap="square" rtlCol="0">
            <a:spAutoFit/>
          </a:bodyPr>
          <a:lstStyle/>
          <a:p>
            <a:r>
              <a:rPr lang="en-CA" dirty="0"/>
              <a:t>Do drugs “hijack the brain” robbing the user of their free will? </a:t>
            </a:r>
          </a:p>
          <a:p>
            <a:r>
              <a:rPr lang="en-CA" dirty="0"/>
              <a:t>Are drugs that change cognition different than drugs that don’t?</a:t>
            </a:r>
          </a:p>
          <a:p>
            <a:endParaRPr lang="en-CA" dirty="0"/>
          </a:p>
          <a:p>
            <a:r>
              <a:rPr lang="en-CA" dirty="0"/>
              <a:t>Ramifications….</a:t>
            </a:r>
          </a:p>
          <a:p>
            <a:endParaRPr lang="en-CA" dirty="0"/>
          </a:p>
          <a:p>
            <a:r>
              <a:rPr lang="en-CA" dirty="0"/>
              <a:t>Drugs….</a:t>
            </a:r>
          </a:p>
          <a:p>
            <a:r>
              <a:rPr lang="en-CA" dirty="0"/>
              <a:t>Lower dopamine (tolerance) </a:t>
            </a:r>
          </a:p>
          <a:p>
            <a:r>
              <a:rPr lang="en-CA" dirty="0"/>
              <a:t>Less pleasure</a:t>
            </a:r>
          </a:p>
          <a:p>
            <a:r>
              <a:rPr lang="en-CA" dirty="0"/>
              <a:t>Poor judgement</a:t>
            </a:r>
          </a:p>
          <a:p>
            <a:r>
              <a:rPr lang="en-CA" dirty="0"/>
              <a:t>Less inhibition</a:t>
            </a:r>
          </a:p>
          <a:p>
            <a:r>
              <a:rPr lang="en-CA" dirty="0"/>
              <a:t>Stronger Motivation </a:t>
            </a:r>
          </a:p>
          <a:p>
            <a:r>
              <a:rPr lang="en-CA" dirty="0"/>
              <a:t>More Drugs</a:t>
            </a:r>
          </a:p>
          <a:p>
            <a:endParaRPr lang="en-CA"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882" b="6726"/>
          <a:stretch/>
        </p:blipFill>
        <p:spPr>
          <a:xfrm>
            <a:off x="125407" y="142135"/>
            <a:ext cx="5365711" cy="6595052"/>
          </a:xfrm>
          <a:prstGeom prst="rect">
            <a:avLst/>
          </a:prstGeom>
        </p:spPr>
      </p:pic>
      <p:sp>
        <p:nvSpPr>
          <p:cNvPr id="5" name="Rectangle 4"/>
          <p:cNvSpPr/>
          <p:nvPr/>
        </p:nvSpPr>
        <p:spPr>
          <a:xfrm>
            <a:off x="10131048" y="2150535"/>
            <a:ext cx="832277" cy="646331"/>
          </a:xfrm>
          <a:prstGeom prst="rect">
            <a:avLst/>
          </a:prstGeom>
        </p:spPr>
        <p:txBody>
          <a:bodyPr wrap="square">
            <a:spAutoFit/>
          </a:bodyPr>
          <a:lstStyle/>
          <a:p>
            <a:r>
              <a:rPr lang="en-CA" dirty="0">
                <a:hlinkClick r:id="rId3"/>
              </a:rPr>
              <a:t>Hijack Fallacy</a:t>
            </a:r>
            <a:endParaRPr lang="en-CA" dirty="0"/>
          </a:p>
        </p:txBody>
      </p:sp>
    </p:spTree>
    <p:extLst>
      <p:ext uri="{BB962C8B-B14F-4D97-AF65-F5344CB8AC3E}">
        <p14:creationId xmlns:p14="http://schemas.microsoft.com/office/powerpoint/2010/main" val="350231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
            <a:extLst>
              <a:ext uri="{FF2B5EF4-FFF2-40B4-BE49-F238E27FC236}">
                <a16:creationId xmlns:a16="http://schemas.microsoft.com/office/drawing/2014/main" id="{508DD8F7-B0AE-4BAB-89A7-A09B5E116838}"/>
              </a:ext>
            </a:extLst>
          </p:cNvPr>
          <p:cNvGrpSpPr>
            <a:grpSpLocks/>
          </p:cNvGrpSpPr>
          <p:nvPr/>
        </p:nvGrpSpPr>
        <p:grpSpPr bwMode="auto">
          <a:xfrm>
            <a:off x="4267200" y="395288"/>
            <a:ext cx="4876800" cy="5708650"/>
            <a:chOff x="0" y="0"/>
            <a:chExt cx="3072" cy="3596"/>
          </a:xfrm>
        </p:grpSpPr>
        <p:grpSp>
          <p:nvGrpSpPr>
            <p:cNvPr id="25602" name="Group 2">
              <a:extLst>
                <a:ext uri="{FF2B5EF4-FFF2-40B4-BE49-F238E27FC236}">
                  <a16:creationId xmlns:a16="http://schemas.microsoft.com/office/drawing/2014/main" id="{C659B41B-7C31-459F-A480-6257814C732E}"/>
                </a:ext>
              </a:extLst>
            </p:cNvPr>
            <p:cNvGrpSpPr>
              <a:grpSpLocks/>
            </p:cNvGrpSpPr>
            <p:nvPr/>
          </p:nvGrpSpPr>
          <p:grpSpPr bwMode="auto">
            <a:xfrm>
              <a:off x="150" y="2439"/>
              <a:ext cx="378" cy="96"/>
              <a:chOff x="0" y="0"/>
              <a:chExt cx="378" cy="96"/>
            </a:xfrm>
          </p:grpSpPr>
          <p:sp>
            <p:nvSpPr>
              <p:cNvPr id="25603" name="Oval 3">
                <a:extLst>
                  <a:ext uri="{FF2B5EF4-FFF2-40B4-BE49-F238E27FC236}">
                    <a16:creationId xmlns:a16="http://schemas.microsoft.com/office/drawing/2014/main" id="{3C4EE97C-327A-4400-B16D-C28F6822F15C}"/>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04" name="Oval 4">
                <a:extLst>
                  <a:ext uri="{FF2B5EF4-FFF2-40B4-BE49-F238E27FC236}">
                    <a16:creationId xmlns:a16="http://schemas.microsoft.com/office/drawing/2014/main" id="{4FCBEC71-2B9E-4A72-94C1-4F6E00784994}"/>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05" name="Oval 5">
                <a:extLst>
                  <a:ext uri="{FF2B5EF4-FFF2-40B4-BE49-F238E27FC236}">
                    <a16:creationId xmlns:a16="http://schemas.microsoft.com/office/drawing/2014/main" id="{DE79CBE2-C46A-4929-9033-2047F35977AB}"/>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5606" name="Group 6">
              <a:extLst>
                <a:ext uri="{FF2B5EF4-FFF2-40B4-BE49-F238E27FC236}">
                  <a16:creationId xmlns:a16="http://schemas.microsoft.com/office/drawing/2014/main" id="{E2772751-0A0E-4A17-8C06-5EA9AD0F9B8C}"/>
                </a:ext>
              </a:extLst>
            </p:cNvPr>
            <p:cNvGrpSpPr>
              <a:grpSpLocks/>
            </p:cNvGrpSpPr>
            <p:nvPr/>
          </p:nvGrpSpPr>
          <p:grpSpPr bwMode="auto">
            <a:xfrm>
              <a:off x="1836" y="2439"/>
              <a:ext cx="378" cy="96"/>
              <a:chOff x="0" y="0"/>
              <a:chExt cx="378" cy="96"/>
            </a:xfrm>
          </p:grpSpPr>
          <p:sp>
            <p:nvSpPr>
              <p:cNvPr id="25607" name="Oval 7">
                <a:extLst>
                  <a:ext uri="{FF2B5EF4-FFF2-40B4-BE49-F238E27FC236}">
                    <a16:creationId xmlns:a16="http://schemas.microsoft.com/office/drawing/2014/main" id="{5711BF1C-3997-4119-8F86-EBC703393CC3}"/>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08" name="Oval 8">
                <a:extLst>
                  <a:ext uri="{FF2B5EF4-FFF2-40B4-BE49-F238E27FC236}">
                    <a16:creationId xmlns:a16="http://schemas.microsoft.com/office/drawing/2014/main" id="{DCAC114F-6E03-48A9-A1B7-8DBDB3911DDA}"/>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09" name="Oval 9">
                <a:extLst>
                  <a:ext uri="{FF2B5EF4-FFF2-40B4-BE49-F238E27FC236}">
                    <a16:creationId xmlns:a16="http://schemas.microsoft.com/office/drawing/2014/main" id="{405DF148-EFDC-4172-B9F4-1876D3876840}"/>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5610" name="Group 10">
              <a:extLst>
                <a:ext uri="{FF2B5EF4-FFF2-40B4-BE49-F238E27FC236}">
                  <a16:creationId xmlns:a16="http://schemas.microsoft.com/office/drawing/2014/main" id="{65AA10A7-7AF4-4EF8-AEF7-B573107D1143}"/>
                </a:ext>
              </a:extLst>
            </p:cNvPr>
            <p:cNvGrpSpPr>
              <a:grpSpLocks/>
            </p:cNvGrpSpPr>
            <p:nvPr/>
          </p:nvGrpSpPr>
          <p:grpSpPr bwMode="auto">
            <a:xfrm>
              <a:off x="1272" y="2439"/>
              <a:ext cx="378" cy="96"/>
              <a:chOff x="0" y="0"/>
              <a:chExt cx="378" cy="96"/>
            </a:xfrm>
          </p:grpSpPr>
          <p:sp>
            <p:nvSpPr>
              <p:cNvPr id="25611" name="Oval 11">
                <a:extLst>
                  <a:ext uri="{FF2B5EF4-FFF2-40B4-BE49-F238E27FC236}">
                    <a16:creationId xmlns:a16="http://schemas.microsoft.com/office/drawing/2014/main" id="{0368F863-3F2F-4757-96AD-98B629FA1553}"/>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12" name="Oval 12">
                <a:extLst>
                  <a:ext uri="{FF2B5EF4-FFF2-40B4-BE49-F238E27FC236}">
                    <a16:creationId xmlns:a16="http://schemas.microsoft.com/office/drawing/2014/main" id="{0CD4B274-CA6C-45E3-AA26-6C7299F8A4DB}"/>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13" name="Oval 13">
                <a:extLst>
                  <a:ext uri="{FF2B5EF4-FFF2-40B4-BE49-F238E27FC236}">
                    <a16:creationId xmlns:a16="http://schemas.microsoft.com/office/drawing/2014/main" id="{95A8C73A-1D64-42E5-B41E-67A953AC4B56}"/>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5614" name="Group 14">
              <a:extLst>
                <a:ext uri="{FF2B5EF4-FFF2-40B4-BE49-F238E27FC236}">
                  <a16:creationId xmlns:a16="http://schemas.microsoft.com/office/drawing/2014/main" id="{CC39005E-292F-48F6-B878-6A66D3FB1776}"/>
                </a:ext>
              </a:extLst>
            </p:cNvPr>
            <p:cNvGrpSpPr>
              <a:grpSpLocks/>
            </p:cNvGrpSpPr>
            <p:nvPr/>
          </p:nvGrpSpPr>
          <p:grpSpPr bwMode="auto">
            <a:xfrm>
              <a:off x="708" y="2439"/>
              <a:ext cx="378" cy="96"/>
              <a:chOff x="0" y="0"/>
              <a:chExt cx="378" cy="96"/>
            </a:xfrm>
          </p:grpSpPr>
          <p:sp>
            <p:nvSpPr>
              <p:cNvPr id="25615" name="Oval 15">
                <a:extLst>
                  <a:ext uri="{FF2B5EF4-FFF2-40B4-BE49-F238E27FC236}">
                    <a16:creationId xmlns:a16="http://schemas.microsoft.com/office/drawing/2014/main" id="{9E6EC5CB-367B-4A59-AF67-3A805E90C723}"/>
                  </a:ext>
                </a:extLst>
              </p:cNvPr>
              <p:cNvSpPr>
                <a:spLocks/>
              </p:cNvSpPr>
              <p:nvPr/>
            </p:nvSpPr>
            <p:spPr bwMode="auto">
              <a:xfrm>
                <a:off x="0"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16" name="Oval 16">
                <a:extLst>
                  <a:ext uri="{FF2B5EF4-FFF2-40B4-BE49-F238E27FC236}">
                    <a16:creationId xmlns:a16="http://schemas.microsoft.com/office/drawing/2014/main" id="{D8FA5235-A18B-4E5D-8710-DA4C54A50832}"/>
                  </a:ext>
                </a:extLst>
              </p:cNvPr>
              <p:cNvSpPr>
                <a:spLocks/>
              </p:cNvSpPr>
              <p:nvPr/>
            </p:nvSpPr>
            <p:spPr bwMode="auto">
              <a:xfrm>
                <a:off x="13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17" name="Oval 17">
                <a:extLst>
                  <a:ext uri="{FF2B5EF4-FFF2-40B4-BE49-F238E27FC236}">
                    <a16:creationId xmlns:a16="http://schemas.microsoft.com/office/drawing/2014/main" id="{73F4BBEF-BCD5-465C-84C8-3CF5DC066531}"/>
                  </a:ext>
                </a:extLst>
              </p:cNvPr>
              <p:cNvSpPr>
                <a:spLocks/>
              </p:cNvSpPr>
              <p:nvPr/>
            </p:nvSpPr>
            <p:spPr bwMode="auto">
              <a:xfrm>
                <a:off x="282"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grpSp>
        <p:grpSp>
          <p:nvGrpSpPr>
            <p:cNvPr id="25618" name="Group 18">
              <a:extLst>
                <a:ext uri="{FF2B5EF4-FFF2-40B4-BE49-F238E27FC236}">
                  <a16:creationId xmlns:a16="http://schemas.microsoft.com/office/drawing/2014/main" id="{00A13C9B-BC73-4C26-BC23-41D903CE0CA1}"/>
                </a:ext>
              </a:extLst>
            </p:cNvPr>
            <p:cNvGrpSpPr>
              <a:grpSpLocks/>
            </p:cNvGrpSpPr>
            <p:nvPr/>
          </p:nvGrpSpPr>
          <p:grpSpPr bwMode="auto">
            <a:xfrm>
              <a:off x="96" y="2535"/>
              <a:ext cx="2160" cy="288"/>
              <a:chOff x="0" y="0"/>
              <a:chExt cx="2160" cy="288"/>
            </a:xfrm>
          </p:grpSpPr>
          <p:grpSp>
            <p:nvGrpSpPr>
              <p:cNvPr id="25619" name="Group 19">
                <a:extLst>
                  <a:ext uri="{FF2B5EF4-FFF2-40B4-BE49-F238E27FC236}">
                    <a16:creationId xmlns:a16="http://schemas.microsoft.com/office/drawing/2014/main" id="{BF272B5E-2DA3-4424-8DA3-E6EA54ECCEB6}"/>
                  </a:ext>
                </a:extLst>
              </p:cNvPr>
              <p:cNvGrpSpPr>
                <a:grpSpLocks/>
              </p:cNvGrpSpPr>
              <p:nvPr/>
            </p:nvGrpSpPr>
            <p:grpSpPr bwMode="auto">
              <a:xfrm>
                <a:off x="0" y="0"/>
                <a:ext cx="2160" cy="288"/>
                <a:chOff x="0" y="0"/>
                <a:chExt cx="2160" cy="288"/>
              </a:xfrm>
            </p:grpSpPr>
            <p:sp>
              <p:nvSpPr>
                <p:cNvPr id="25620" name="Rectangle 20">
                  <a:extLst>
                    <a:ext uri="{FF2B5EF4-FFF2-40B4-BE49-F238E27FC236}">
                      <a16:creationId xmlns:a16="http://schemas.microsoft.com/office/drawing/2014/main" id="{4F3E37CF-E09A-499E-B7F8-B4631C48DEC1}"/>
                    </a:ext>
                  </a:extLst>
                </p:cNvPr>
                <p:cNvSpPr>
                  <a:spLocks/>
                </p:cNvSpPr>
                <p:nvPr/>
              </p:nvSpPr>
              <p:spPr bwMode="auto">
                <a:xfrm>
                  <a:off x="0" y="144"/>
                  <a:ext cx="2160" cy="144"/>
                </a:xfrm>
                <a:prstGeom prst="rect">
                  <a:avLst/>
                </a:prstGeom>
                <a:solidFill>
                  <a:srgbClr val="3366FF"/>
                </a:solidFill>
                <a:ln w="12700">
                  <a:solidFill>
                    <a:srgbClr val="3366FF"/>
                  </a:solidFill>
                  <a:prstDash val="solid"/>
                  <a:miter lim="800000"/>
                  <a:headEnd type="none" w="med" len="med"/>
                  <a:tailEnd type="none" w="med" len="med"/>
                </a:ln>
              </p:spPr>
              <p:txBody>
                <a:bodyPr lIns="0" tIns="0" rIns="0" bIns="0"/>
                <a:lstStyle/>
                <a:p>
                  <a:endParaRPr lang="en-CA"/>
                </a:p>
              </p:txBody>
            </p:sp>
            <p:grpSp>
              <p:nvGrpSpPr>
                <p:cNvPr id="25621" name="Group 21">
                  <a:extLst>
                    <a:ext uri="{FF2B5EF4-FFF2-40B4-BE49-F238E27FC236}">
                      <a16:creationId xmlns:a16="http://schemas.microsoft.com/office/drawing/2014/main" id="{B6AF0A88-013A-4AE3-BC96-336200CBC74D}"/>
                    </a:ext>
                  </a:extLst>
                </p:cNvPr>
                <p:cNvGrpSpPr>
                  <a:grpSpLocks/>
                </p:cNvGrpSpPr>
                <p:nvPr/>
              </p:nvGrpSpPr>
              <p:grpSpPr bwMode="auto">
                <a:xfrm>
                  <a:off x="96" y="0"/>
                  <a:ext cx="1968" cy="144"/>
                  <a:chOff x="0" y="0"/>
                  <a:chExt cx="1968" cy="144"/>
                </a:xfrm>
              </p:grpSpPr>
              <p:sp>
                <p:nvSpPr>
                  <p:cNvPr id="25622" name="Line 22">
                    <a:extLst>
                      <a:ext uri="{FF2B5EF4-FFF2-40B4-BE49-F238E27FC236}">
                        <a16:creationId xmlns:a16="http://schemas.microsoft.com/office/drawing/2014/main" id="{4F91201F-1F9D-4958-BEE3-CB564F7F6883}"/>
                      </a:ext>
                    </a:extLst>
                  </p:cNvPr>
                  <p:cNvSpPr>
                    <a:spLocks noChangeShapeType="1"/>
                  </p:cNvSpPr>
                  <p:nvPr/>
                </p:nvSpPr>
                <p:spPr bwMode="auto">
                  <a:xfrm rot="10800000" flipH="1">
                    <a:off x="0" y="0"/>
                    <a:ext cx="2"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3" name="Line 23">
                    <a:extLst>
                      <a:ext uri="{FF2B5EF4-FFF2-40B4-BE49-F238E27FC236}">
                        <a16:creationId xmlns:a16="http://schemas.microsoft.com/office/drawing/2014/main" id="{C6F827EF-2A28-492C-A3B3-B96108C75CEC}"/>
                      </a:ext>
                    </a:extLst>
                  </p:cNvPr>
                  <p:cNvSpPr>
                    <a:spLocks noChangeShapeType="1"/>
                  </p:cNvSpPr>
                  <p:nvPr/>
                </p:nvSpPr>
                <p:spPr bwMode="auto">
                  <a:xfrm rot="10800000" flipH="1">
                    <a:off x="14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4" name="Line 24">
                    <a:extLst>
                      <a:ext uri="{FF2B5EF4-FFF2-40B4-BE49-F238E27FC236}">
                        <a16:creationId xmlns:a16="http://schemas.microsoft.com/office/drawing/2014/main" id="{DA9FE285-09E4-4D56-9C24-5FC99E8E984D}"/>
                      </a:ext>
                    </a:extLst>
                  </p:cNvPr>
                  <p:cNvSpPr>
                    <a:spLocks noChangeShapeType="1"/>
                  </p:cNvSpPr>
                  <p:nvPr/>
                </p:nvSpPr>
                <p:spPr bwMode="auto">
                  <a:xfrm rot="10800000" flipH="1">
                    <a:off x="280"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5" name="Line 25">
                    <a:extLst>
                      <a:ext uri="{FF2B5EF4-FFF2-40B4-BE49-F238E27FC236}">
                        <a16:creationId xmlns:a16="http://schemas.microsoft.com/office/drawing/2014/main" id="{D00181B4-8B74-45F5-A687-742DEB5E59E2}"/>
                      </a:ext>
                    </a:extLst>
                  </p:cNvPr>
                  <p:cNvSpPr>
                    <a:spLocks noChangeShapeType="1"/>
                  </p:cNvSpPr>
                  <p:nvPr/>
                </p:nvSpPr>
                <p:spPr bwMode="auto">
                  <a:xfrm rot="10800000" flipH="1">
                    <a:off x="56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6" name="Line 26">
                    <a:extLst>
                      <a:ext uri="{FF2B5EF4-FFF2-40B4-BE49-F238E27FC236}">
                        <a16:creationId xmlns:a16="http://schemas.microsoft.com/office/drawing/2014/main" id="{7B79A76B-D441-4F1B-B67C-2581C16D98B4}"/>
                      </a:ext>
                    </a:extLst>
                  </p:cNvPr>
                  <p:cNvSpPr>
                    <a:spLocks noChangeShapeType="1"/>
                  </p:cNvSpPr>
                  <p:nvPr/>
                </p:nvSpPr>
                <p:spPr bwMode="auto">
                  <a:xfrm rot="10800000" flipH="1">
                    <a:off x="701"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7" name="Line 27">
                    <a:extLst>
                      <a:ext uri="{FF2B5EF4-FFF2-40B4-BE49-F238E27FC236}">
                        <a16:creationId xmlns:a16="http://schemas.microsoft.com/office/drawing/2014/main" id="{676355D2-079B-4FC7-B68F-8CD79AB57E57}"/>
                      </a:ext>
                    </a:extLst>
                  </p:cNvPr>
                  <p:cNvSpPr>
                    <a:spLocks noChangeShapeType="1"/>
                  </p:cNvSpPr>
                  <p:nvPr/>
                </p:nvSpPr>
                <p:spPr bwMode="auto">
                  <a:xfrm rot="10800000" flipH="1">
                    <a:off x="126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8" name="Line 28">
                    <a:extLst>
                      <a:ext uri="{FF2B5EF4-FFF2-40B4-BE49-F238E27FC236}">
                        <a16:creationId xmlns:a16="http://schemas.microsoft.com/office/drawing/2014/main" id="{60C4CDBE-D484-451D-94E0-80F7108B67A2}"/>
                      </a:ext>
                    </a:extLst>
                  </p:cNvPr>
                  <p:cNvSpPr>
                    <a:spLocks noChangeShapeType="1"/>
                  </p:cNvSpPr>
                  <p:nvPr/>
                </p:nvSpPr>
                <p:spPr bwMode="auto">
                  <a:xfrm rot="10800000" flipH="1">
                    <a:off x="112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29" name="Line 29">
                    <a:extLst>
                      <a:ext uri="{FF2B5EF4-FFF2-40B4-BE49-F238E27FC236}">
                        <a16:creationId xmlns:a16="http://schemas.microsoft.com/office/drawing/2014/main" id="{6074AC2E-4D2B-4D57-A18B-73D1429C2C56}"/>
                      </a:ext>
                    </a:extLst>
                  </p:cNvPr>
                  <p:cNvSpPr>
                    <a:spLocks noChangeShapeType="1"/>
                  </p:cNvSpPr>
                  <p:nvPr/>
                </p:nvSpPr>
                <p:spPr bwMode="auto">
                  <a:xfrm rot="10800000" flipH="1">
                    <a:off x="842"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30" name="Line 30">
                    <a:extLst>
                      <a:ext uri="{FF2B5EF4-FFF2-40B4-BE49-F238E27FC236}">
                        <a16:creationId xmlns:a16="http://schemas.microsoft.com/office/drawing/2014/main" id="{55ADBC8D-E5BC-4FFD-AFCB-7ABE1AE879DB}"/>
                      </a:ext>
                    </a:extLst>
                  </p:cNvPr>
                  <p:cNvSpPr>
                    <a:spLocks noChangeShapeType="1"/>
                  </p:cNvSpPr>
                  <p:nvPr/>
                </p:nvSpPr>
                <p:spPr bwMode="auto">
                  <a:xfrm rot="10800000" flipH="1">
                    <a:off x="1403"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31" name="Line 31">
                    <a:extLst>
                      <a:ext uri="{FF2B5EF4-FFF2-40B4-BE49-F238E27FC236}">
                        <a16:creationId xmlns:a16="http://schemas.microsoft.com/office/drawing/2014/main" id="{10DDC523-D6CA-48AE-89FF-585987B0D545}"/>
                      </a:ext>
                    </a:extLst>
                  </p:cNvPr>
                  <p:cNvSpPr>
                    <a:spLocks noChangeShapeType="1"/>
                  </p:cNvSpPr>
                  <p:nvPr/>
                </p:nvSpPr>
                <p:spPr bwMode="auto">
                  <a:xfrm rot="10800000" flipH="1">
                    <a:off x="182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32" name="Line 32">
                    <a:extLst>
                      <a:ext uri="{FF2B5EF4-FFF2-40B4-BE49-F238E27FC236}">
                        <a16:creationId xmlns:a16="http://schemas.microsoft.com/office/drawing/2014/main" id="{C451DAD5-386F-4D0D-A14D-403A10C28C9B}"/>
                      </a:ext>
                    </a:extLst>
                  </p:cNvPr>
                  <p:cNvSpPr>
                    <a:spLocks noChangeShapeType="1"/>
                  </p:cNvSpPr>
                  <p:nvPr/>
                </p:nvSpPr>
                <p:spPr bwMode="auto">
                  <a:xfrm rot="10800000" flipH="1">
                    <a:off x="1684"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33" name="Line 33">
                    <a:extLst>
                      <a:ext uri="{FF2B5EF4-FFF2-40B4-BE49-F238E27FC236}">
                        <a16:creationId xmlns:a16="http://schemas.microsoft.com/office/drawing/2014/main" id="{846765EB-AD29-4549-969B-EC0C3057EB23}"/>
                      </a:ext>
                    </a:extLst>
                  </p:cNvPr>
                  <p:cNvSpPr>
                    <a:spLocks noChangeShapeType="1"/>
                  </p:cNvSpPr>
                  <p:nvPr/>
                </p:nvSpPr>
                <p:spPr bwMode="auto">
                  <a:xfrm rot="10800000" flipH="1">
                    <a:off x="1965" y="0"/>
                    <a:ext cx="3" cy="144"/>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5634" name="Line 34">
                <a:extLst>
                  <a:ext uri="{FF2B5EF4-FFF2-40B4-BE49-F238E27FC236}">
                    <a16:creationId xmlns:a16="http://schemas.microsoft.com/office/drawing/2014/main" id="{C20CD7C0-D0FD-45A3-BF85-9F09F150B815}"/>
                  </a:ext>
                </a:extLst>
              </p:cNvPr>
              <p:cNvSpPr>
                <a:spLocks noChangeShapeType="1"/>
              </p:cNvSpPr>
              <p:nvPr/>
            </p:nvSpPr>
            <p:spPr bwMode="auto">
              <a:xfrm>
                <a:off x="0" y="144"/>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35" name="Line 35">
                <a:extLst>
                  <a:ext uri="{FF2B5EF4-FFF2-40B4-BE49-F238E27FC236}">
                    <a16:creationId xmlns:a16="http://schemas.microsoft.com/office/drawing/2014/main" id="{671F1BFC-D722-4D92-8800-6A4BFB28ADDF}"/>
                  </a:ext>
                </a:extLst>
              </p:cNvPr>
              <p:cNvSpPr>
                <a:spLocks noChangeShapeType="1"/>
              </p:cNvSpPr>
              <p:nvPr/>
            </p:nvSpPr>
            <p:spPr bwMode="auto">
              <a:xfrm>
                <a:off x="0" y="288"/>
                <a:ext cx="2160" cy="0"/>
              </a:xfrm>
              <a:prstGeom prst="line">
                <a:avLst/>
              </a:prstGeom>
              <a:noFill/>
              <a:ln w="127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5636" name="Group 36">
              <a:extLst>
                <a:ext uri="{FF2B5EF4-FFF2-40B4-BE49-F238E27FC236}">
                  <a16:creationId xmlns:a16="http://schemas.microsoft.com/office/drawing/2014/main" id="{6F9AF95D-3B2F-4D3D-89C6-61F5AD137600}"/>
                </a:ext>
              </a:extLst>
            </p:cNvPr>
            <p:cNvGrpSpPr>
              <a:grpSpLocks/>
            </p:cNvGrpSpPr>
            <p:nvPr/>
          </p:nvGrpSpPr>
          <p:grpSpPr bwMode="auto">
            <a:xfrm>
              <a:off x="660" y="2271"/>
              <a:ext cx="438" cy="324"/>
              <a:chOff x="0" y="0"/>
              <a:chExt cx="438" cy="324"/>
            </a:xfrm>
          </p:grpSpPr>
          <p:grpSp>
            <p:nvGrpSpPr>
              <p:cNvPr id="25637" name="Group 37">
                <a:extLst>
                  <a:ext uri="{FF2B5EF4-FFF2-40B4-BE49-F238E27FC236}">
                    <a16:creationId xmlns:a16="http://schemas.microsoft.com/office/drawing/2014/main" id="{E8D2D8CD-D18E-4D10-86DC-AAE7E9E35873}"/>
                  </a:ext>
                </a:extLst>
              </p:cNvPr>
              <p:cNvGrpSpPr>
                <a:grpSpLocks/>
              </p:cNvGrpSpPr>
              <p:nvPr/>
            </p:nvGrpSpPr>
            <p:grpSpPr bwMode="auto">
              <a:xfrm>
                <a:off x="288" y="0"/>
                <a:ext cx="150" cy="324"/>
                <a:chOff x="0" y="0"/>
                <a:chExt cx="150" cy="324"/>
              </a:xfrm>
            </p:grpSpPr>
            <p:sp>
              <p:nvSpPr>
                <p:cNvPr id="25638" name="Oval 38">
                  <a:extLst>
                    <a:ext uri="{FF2B5EF4-FFF2-40B4-BE49-F238E27FC236}">
                      <a16:creationId xmlns:a16="http://schemas.microsoft.com/office/drawing/2014/main" id="{4C957962-7DA8-48AC-B628-5E8CFF7FECE6}"/>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39" name="Rectangle 39">
                  <a:extLst>
                    <a:ext uri="{FF2B5EF4-FFF2-40B4-BE49-F238E27FC236}">
                      <a16:creationId xmlns:a16="http://schemas.microsoft.com/office/drawing/2014/main" id="{0696933C-5437-4594-A730-4702ECEB23C4}"/>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40" name="Rectangle 40">
                  <a:extLst>
                    <a:ext uri="{FF2B5EF4-FFF2-40B4-BE49-F238E27FC236}">
                      <a16:creationId xmlns:a16="http://schemas.microsoft.com/office/drawing/2014/main" id="{27DA2BB9-8AD5-496D-9F7A-99A7E02BFD49}"/>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41" name="Line 41">
                  <a:extLst>
                    <a:ext uri="{FF2B5EF4-FFF2-40B4-BE49-F238E27FC236}">
                      <a16:creationId xmlns:a16="http://schemas.microsoft.com/office/drawing/2014/main" id="{FC937C0B-7CC5-4668-9E4F-89B76FE21EE1}"/>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5642" name="Group 42">
                <a:extLst>
                  <a:ext uri="{FF2B5EF4-FFF2-40B4-BE49-F238E27FC236}">
                    <a16:creationId xmlns:a16="http://schemas.microsoft.com/office/drawing/2014/main" id="{06BA3B6A-AC5B-4981-95BC-7587885E95BE}"/>
                  </a:ext>
                </a:extLst>
              </p:cNvPr>
              <p:cNvGrpSpPr>
                <a:grpSpLocks/>
              </p:cNvGrpSpPr>
              <p:nvPr/>
            </p:nvGrpSpPr>
            <p:grpSpPr bwMode="auto">
              <a:xfrm>
                <a:off x="138" y="0"/>
                <a:ext cx="150" cy="324"/>
                <a:chOff x="0" y="0"/>
                <a:chExt cx="150" cy="324"/>
              </a:xfrm>
            </p:grpSpPr>
            <p:sp>
              <p:nvSpPr>
                <p:cNvPr id="25643" name="Oval 43">
                  <a:extLst>
                    <a:ext uri="{FF2B5EF4-FFF2-40B4-BE49-F238E27FC236}">
                      <a16:creationId xmlns:a16="http://schemas.microsoft.com/office/drawing/2014/main" id="{1553B0AA-0ADD-495F-A15C-2B97BB4974AF}"/>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44" name="Rectangle 44">
                  <a:extLst>
                    <a:ext uri="{FF2B5EF4-FFF2-40B4-BE49-F238E27FC236}">
                      <a16:creationId xmlns:a16="http://schemas.microsoft.com/office/drawing/2014/main" id="{699DA0F0-EFE0-45B0-9D2A-2DAF0C7B4A31}"/>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45" name="Rectangle 45">
                  <a:extLst>
                    <a:ext uri="{FF2B5EF4-FFF2-40B4-BE49-F238E27FC236}">
                      <a16:creationId xmlns:a16="http://schemas.microsoft.com/office/drawing/2014/main" id="{AFBE3CC9-22DB-4B92-909F-0763A4D6A2DD}"/>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46" name="Line 46">
                  <a:extLst>
                    <a:ext uri="{FF2B5EF4-FFF2-40B4-BE49-F238E27FC236}">
                      <a16:creationId xmlns:a16="http://schemas.microsoft.com/office/drawing/2014/main" id="{E725704F-A4BF-4F23-95D2-992D75AC5C21}"/>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nvGrpSpPr>
              <p:cNvPr id="25647" name="Group 47">
                <a:extLst>
                  <a:ext uri="{FF2B5EF4-FFF2-40B4-BE49-F238E27FC236}">
                    <a16:creationId xmlns:a16="http://schemas.microsoft.com/office/drawing/2014/main" id="{989B0C66-4E63-4B39-B0C0-DDDCCC0CB652}"/>
                  </a:ext>
                </a:extLst>
              </p:cNvPr>
              <p:cNvGrpSpPr>
                <a:grpSpLocks/>
              </p:cNvGrpSpPr>
              <p:nvPr/>
            </p:nvGrpSpPr>
            <p:grpSpPr bwMode="auto">
              <a:xfrm>
                <a:off x="0" y="0"/>
                <a:ext cx="150" cy="324"/>
                <a:chOff x="0" y="0"/>
                <a:chExt cx="150" cy="324"/>
              </a:xfrm>
            </p:grpSpPr>
            <p:sp>
              <p:nvSpPr>
                <p:cNvPr id="25648" name="Oval 48">
                  <a:extLst>
                    <a:ext uri="{FF2B5EF4-FFF2-40B4-BE49-F238E27FC236}">
                      <a16:creationId xmlns:a16="http://schemas.microsoft.com/office/drawing/2014/main" id="{29C692EB-CA7C-478C-8D8B-1135B4957803}"/>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49" name="Rectangle 49">
                  <a:extLst>
                    <a:ext uri="{FF2B5EF4-FFF2-40B4-BE49-F238E27FC236}">
                      <a16:creationId xmlns:a16="http://schemas.microsoft.com/office/drawing/2014/main" id="{DD92C28B-FF9D-402D-9FCB-C708E321AC67}"/>
                    </a:ext>
                  </a:extLst>
                </p:cNvPr>
                <p:cNvSpPr>
                  <a:spLocks/>
                </p:cNvSpPr>
                <p:nvPr/>
              </p:nvSpPr>
              <p:spPr bwMode="auto">
                <a:xfrm>
                  <a:off x="30" y="144"/>
                  <a:ext cx="120" cy="114"/>
                </a:xfrm>
                <a:prstGeom prst="rect">
                  <a:avLst/>
                </a:prstGeom>
                <a:solidFill>
                  <a:srgbClr val="28FF73"/>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50" name="Rectangle 50">
                  <a:extLst>
                    <a:ext uri="{FF2B5EF4-FFF2-40B4-BE49-F238E27FC236}">
                      <a16:creationId xmlns:a16="http://schemas.microsoft.com/office/drawing/2014/main" id="{8C265C39-5F67-460B-93D8-823047C9CA5D}"/>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51" name="Line 51">
                  <a:extLst>
                    <a:ext uri="{FF2B5EF4-FFF2-40B4-BE49-F238E27FC236}">
                      <a16:creationId xmlns:a16="http://schemas.microsoft.com/office/drawing/2014/main" id="{EF8D9FA4-0F50-4A12-9094-B97B3554A3C7}"/>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grpSp>
          <p:nvGrpSpPr>
            <p:cNvPr id="25652" name="Group 52">
              <a:extLst>
                <a:ext uri="{FF2B5EF4-FFF2-40B4-BE49-F238E27FC236}">
                  <a16:creationId xmlns:a16="http://schemas.microsoft.com/office/drawing/2014/main" id="{34E7B35D-21A7-49F9-8237-124BAEC15163}"/>
                </a:ext>
              </a:extLst>
            </p:cNvPr>
            <p:cNvGrpSpPr>
              <a:grpSpLocks/>
            </p:cNvGrpSpPr>
            <p:nvPr/>
          </p:nvGrpSpPr>
          <p:grpSpPr bwMode="auto">
            <a:xfrm>
              <a:off x="1782" y="2281"/>
              <a:ext cx="438" cy="324"/>
              <a:chOff x="0" y="0"/>
              <a:chExt cx="438" cy="324"/>
            </a:xfrm>
          </p:grpSpPr>
          <p:sp>
            <p:nvSpPr>
              <p:cNvPr id="25653" name="Oval 53">
                <a:extLst>
                  <a:ext uri="{FF2B5EF4-FFF2-40B4-BE49-F238E27FC236}">
                    <a16:creationId xmlns:a16="http://schemas.microsoft.com/office/drawing/2014/main" id="{43F99958-D225-4A3D-BB1B-2E76CCABE6AA}"/>
                  </a:ext>
                </a:extLst>
              </p:cNvPr>
              <p:cNvSpPr>
                <a:spLocks/>
              </p:cNvSpPr>
              <p:nvPr/>
            </p:nvSpPr>
            <p:spPr bwMode="auto">
              <a:xfrm>
                <a:off x="336"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54" name="Rectangle 54">
                <a:extLst>
                  <a:ext uri="{FF2B5EF4-FFF2-40B4-BE49-F238E27FC236}">
                    <a16:creationId xmlns:a16="http://schemas.microsoft.com/office/drawing/2014/main" id="{54807C31-C987-48E5-A633-C70C6A863A86}"/>
                  </a:ext>
                </a:extLst>
              </p:cNvPr>
              <p:cNvSpPr>
                <a:spLocks/>
              </p:cNvSpPr>
              <p:nvPr/>
            </p:nvSpPr>
            <p:spPr bwMode="auto">
              <a:xfrm>
                <a:off x="318" y="144"/>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55" name="Rectangle 55">
                <a:extLst>
                  <a:ext uri="{FF2B5EF4-FFF2-40B4-BE49-F238E27FC236}">
                    <a16:creationId xmlns:a16="http://schemas.microsoft.com/office/drawing/2014/main" id="{73685045-8BB1-4263-BDF9-FA03ECD27F72}"/>
                  </a:ext>
                </a:extLst>
              </p:cNvPr>
              <p:cNvSpPr>
                <a:spLocks/>
              </p:cNvSpPr>
              <p:nvPr/>
            </p:nvSpPr>
            <p:spPr bwMode="auto">
              <a:xfrm>
                <a:off x="288"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56" name="Line 56">
                <a:extLst>
                  <a:ext uri="{FF2B5EF4-FFF2-40B4-BE49-F238E27FC236}">
                    <a16:creationId xmlns:a16="http://schemas.microsoft.com/office/drawing/2014/main" id="{8B29F5C6-8824-4C59-B1CC-B58C3BC6A724}"/>
                  </a:ext>
                </a:extLst>
              </p:cNvPr>
              <p:cNvSpPr>
                <a:spLocks noChangeShapeType="1"/>
              </p:cNvSpPr>
              <p:nvPr/>
            </p:nvSpPr>
            <p:spPr bwMode="auto">
              <a:xfrm>
                <a:off x="384" y="96"/>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57" name="Oval 57">
                <a:extLst>
                  <a:ext uri="{FF2B5EF4-FFF2-40B4-BE49-F238E27FC236}">
                    <a16:creationId xmlns:a16="http://schemas.microsoft.com/office/drawing/2014/main" id="{D5F6B0C4-82EE-41FB-942D-543643A0D637}"/>
                  </a:ext>
                </a:extLst>
              </p:cNvPr>
              <p:cNvSpPr>
                <a:spLocks/>
              </p:cNvSpPr>
              <p:nvPr/>
            </p:nvSpPr>
            <p:spPr bwMode="auto">
              <a:xfrm>
                <a:off x="186"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58" name="Rectangle 58">
                <a:extLst>
                  <a:ext uri="{FF2B5EF4-FFF2-40B4-BE49-F238E27FC236}">
                    <a16:creationId xmlns:a16="http://schemas.microsoft.com/office/drawing/2014/main" id="{D376D4E7-0173-4FB3-8D52-1C7EFCF5C553}"/>
                  </a:ext>
                </a:extLst>
              </p:cNvPr>
              <p:cNvSpPr>
                <a:spLocks/>
              </p:cNvSpPr>
              <p:nvPr/>
            </p:nvSpPr>
            <p:spPr bwMode="auto">
              <a:xfrm>
                <a:off x="168" y="144"/>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59" name="Rectangle 59">
                <a:extLst>
                  <a:ext uri="{FF2B5EF4-FFF2-40B4-BE49-F238E27FC236}">
                    <a16:creationId xmlns:a16="http://schemas.microsoft.com/office/drawing/2014/main" id="{334A4929-DCFA-48CA-BCB3-3B60ADD98C52}"/>
                  </a:ext>
                </a:extLst>
              </p:cNvPr>
              <p:cNvSpPr>
                <a:spLocks/>
              </p:cNvSpPr>
              <p:nvPr/>
            </p:nvSpPr>
            <p:spPr bwMode="auto">
              <a:xfrm>
                <a:off x="138"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60" name="Line 60">
                <a:extLst>
                  <a:ext uri="{FF2B5EF4-FFF2-40B4-BE49-F238E27FC236}">
                    <a16:creationId xmlns:a16="http://schemas.microsoft.com/office/drawing/2014/main" id="{DFA4C922-A7EF-4A51-8E75-E912C2FF2E9D}"/>
                  </a:ext>
                </a:extLst>
              </p:cNvPr>
              <p:cNvSpPr>
                <a:spLocks noChangeShapeType="1"/>
              </p:cNvSpPr>
              <p:nvPr/>
            </p:nvSpPr>
            <p:spPr bwMode="auto">
              <a:xfrm>
                <a:off x="234" y="96"/>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61" name="Oval 61">
                <a:extLst>
                  <a:ext uri="{FF2B5EF4-FFF2-40B4-BE49-F238E27FC236}">
                    <a16:creationId xmlns:a16="http://schemas.microsoft.com/office/drawing/2014/main" id="{884D1D0C-5203-4117-ABA3-67A9256722C8}"/>
                  </a:ext>
                </a:extLst>
              </p:cNvPr>
              <p:cNvSpPr>
                <a:spLocks/>
              </p:cNvSpPr>
              <p:nvPr/>
            </p:nvSpPr>
            <p:spPr bwMode="auto">
              <a:xfrm>
                <a:off x="4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62" name="Rectangle 62">
                <a:extLst>
                  <a:ext uri="{FF2B5EF4-FFF2-40B4-BE49-F238E27FC236}">
                    <a16:creationId xmlns:a16="http://schemas.microsoft.com/office/drawing/2014/main" id="{E9BD8AA5-D7D4-46B7-9BAF-766A075BC90E}"/>
                  </a:ext>
                </a:extLst>
              </p:cNvPr>
              <p:cNvSpPr>
                <a:spLocks/>
              </p:cNvSpPr>
              <p:nvPr/>
            </p:nvSpPr>
            <p:spPr bwMode="auto">
              <a:xfrm>
                <a:off x="30" y="144"/>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63" name="Rectangle 63">
                <a:extLst>
                  <a:ext uri="{FF2B5EF4-FFF2-40B4-BE49-F238E27FC236}">
                    <a16:creationId xmlns:a16="http://schemas.microsoft.com/office/drawing/2014/main" id="{62380193-6FE1-441B-9FFB-16200B017774}"/>
                  </a:ext>
                </a:extLst>
              </p:cNvPr>
              <p:cNvSpPr>
                <a:spLocks/>
              </p:cNvSpPr>
              <p:nvPr/>
            </p:nvSpPr>
            <p:spPr bwMode="auto">
              <a:xfrm>
                <a:off x="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64" name="Line 64">
                <a:extLst>
                  <a:ext uri="{FF2B5EF4-FFF2-40B4-BE49-F238E27FC236}">
                    <a16:creationId xmlns:a16="http://schemas.microsoft.com/office/drawing/2014/main" id="{0ADF4A4A-5641-4A49-AF5A-51B4CC12E582}"/>
                  </a:ext>
                </a:extLst>
              </p:cNvPr>
              <p:cNvSpPr>
                <a:spLocks noChangeShapeType="1"/>
              </p:cNvSpPr>
              <p:nvPr/>
            </p:nvSpPr>
            <p:spPr bwMode="auto">
              <a:xfrm>
                <a:off x="96" y="96"/>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sp>
          <p:nvSpPr>
            <p:cNvPr id="25665" name="Rectangle 65">
              <a:extLst>
                <a:ext uri="{FF2B5EF4-FFF2-40B4-BE49-F238E27FC236}">
                  <a16:creationId xmlns:a16="http://schemas.microsoft.com/office/drawing/2014/main" id="{735E9F70-203E-48DD-AC3D-74B33A0DC934}"/>
                </a:ext>
              </a:extLst>
            </p:cNvPr>
            <p:cNvSpPr>
              <a:spLocks/>
            </p:cNvSpPr>
            <p:nvPr/>
          </p:nvSpPr>
          <p:spPr bwMode="auto">
            <a:xfrm>
              <a:off x="96" y="0"/>
              <a:ext cx="297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150"/>
                </a:spcBef>
              </a:pPr>
              <a:r>
                <a:rPr lang="en-US" altLang="en-US" sz="3600" b="1">
                  <a:latin typeface="Times" panose="02020603050405020304" pitchFamily="18" charset="0"/>
                  <a:cs typeface="Times" panose="02020603050405020304" pitchFamily="18" charset="0"/>
                  <a:sym typeface="Times" panose="02020603050405020304" pitchFamily="18" charset="0"/>
                </a:rPr>
                <a:t>Photolithography</a:t>
              </a:r>
            </a:p>
          </p:txBody>
        </p:sp>
        <p:sp>
          <p:nvSpPr>
            <p:cNvPr id="25666" name="Rectangle 66">
              <a:extLst>
                <a:ext uri="{FF2B5EF4-FFF2-40B4-BE49-F238E27FC236}">
                  <a16:creationId xmlns:a16="http://schemas.microsoft.com/office/drawing/2014/main" id="{AA89EAA6-54D1-4DD2-BCBA-4B6D5598D46E}"/>
                </a:ext>
              </a:extLst>
            </p:cNvPr>
            <p:cNvSpPr>
              <a:spLocks/>
            </p:cNvSpPr>
            <p:nvPr/>
          </p:nvSpPr>
          <p:spPr bwMode="auto">
            <a:xfrm>
              <a:off x="432" y="384"/>
              <a:ext cx="14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wrap="none" lIns="0" tIns="0" rIns="40639" bIns="0">
              <a:spAutoFit/>
            </a:bodyPr>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000">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 situ synthesis</a:t>
              </a:r>
            </a:p>
          </p:txBody>
        </p:sp>
        <p:sp>
          <p:nvSpPr>
            <p:cNvPr id="25667" name="Rectangle 67">
              <a:extLst>
                <a:ext uri="{FF2B5EF4-FFF2-40B4-BE49-F238E27FC236}">
                  <a16:creationId xmlns:a16="http://schemas.microsoft.com/office/drawing/2014/main" id="{2EC7C50C-6A74-4DA2-B5AE-9305B35272A7}"/>
                </a:ext>
              </a:extLst>
            </p:cNvPr>
            <p:cNvSpPr>
              <a:spLocks/>
            </p:cNvSpPr>
            <p:nvPr/>
          </p:nvSpPr>
          <p:spPr bwMode="auto">
            <a:xfrm>
              <a:off x="0" y="3068"/>
              <a:ext cx="30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1450"/>
                </a:spcBef>
              </a:pPr>
              <a:r>
                <a:rPr lang="en-US" altLang="en-US" sz="2400">
                  <a:latin typeface="Times" panose="02020603050405020304" pitchFamily="18" charset="0"/>
                  <a:cs typeface="Times" panose="02020603050405020304" pitchFamily="18" charset="0"/>
                  <a:sym typeface="Times" panose="02020603050405020304" pitchFamily="18" charset="0"/>
                </a:rPr>
                <a:t>Spacers bound to surface with photolabile protection groups</a:t>
              </a:r>
            </a:p>
          </p:txBody>
        </p:sp>
        <p:grpSp>
          <p:nvGrpSpPr>
            <p:cNvPr id="25668" name="Group 68">
              <a:extLst>
                <a:ext uri="{FF2B5EF4-FFF2-40B4-BE49-F238E27FC236}">
                  <a16:creationId xmlns:a16="http://schemas.microsoft.com/office/drawing/2014/main" id="{8E8C3F0F-3380-4921-914E-EBC2E7BE534C}"/>
                </a:ext>
              </a:extLst>
            </p:cNvPr>
            <p:cNvGrpSpPr>
              <a:grpSpLocks/>
            </p:cNvGrpSpPr>
            <p:nvPr/>
          </p:nvGrpSpPr>
          <p:grpSpPr bwMode="auto">
            <a:xfrm>
              <a:off x="192" y="855"/>
              <a:ext cx="2400" cy="1188"/>
              <a:chOff x="0" y="0"/>
              <a:chExt cx="2400" cy="1188"/>
            </a:xfrm>
          </p:grpSpPr>
          <p:sp>
            <p:nvSpPr>
              <p:cNvPr id="25669" name="Oval 69">
                <a:extLst>
                  <a:ext uri="{FF2B5EF4-FFF2-40B4-BE49-F238E27FC236}">
                    <a16:creationId xmlns:a16="http://schemas.microsoft.com/office/drawing/2014/main" id="{E29E8151-164B-40AB-B1A1-2E9E8E56CD24}"/>
                  </a:ext>
                </a:extLst>
              </p:cNvPr>
              <p:cNvSpPr>
                <a:spLocks/>
              </p:cNvSpPr>
              <p:nvPr/>
            </p:nvSpPr>
            <p:spPr bwMode="auto">
              <a:xfrm>
                <a:off x="48" y="528"/>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70" name="Rectangle 70">
                <a:extLst>
                  <a:ext uri="{FF2B5EF4-FFF2-40B4-BE49-F238E27FC236}">
                    <a16:creationId xmlns:a16="http://schemas.microsoft.com/office/drawing/2014/main" id="{97C65F75-7A00-437B-8E4E-128CCECEF619}"/>
                  </a:ext>
                </a:extLst>
              </p:cNvPr>
              <p:cNvSpPr>
                <a:spLocks/>
              </p:cNvSpPr>
              <p:nvPr/>
            </p:nvSpPr>
            <p:spPr bwMode="auto">
              <a:xfrm>
                <a:off x="30" y="672"/>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71" name="Rectangle 71">
                <a:extLst>
                  <a:ext uri="{FF2B5EF4-FFF2-40B4-BE49-F238E27FC236}">
                    <a16:creationId xmlns:a16="http://schemas.microsoft.com/office/drawing/2014/main" id="{B9921A20-1558-4681-83EC-66D41DF48578}"/>
                  </a:ext>
                </a:extLst>
              </p:cNvPr>
              <p:cNvSpPr>
                <a:spLocks/>
              </p:cNvSpPr>
              <p:nvPr/>
            </p:nvSpPr>
            <p:spPr bwMode="auto">
              <a:xfrm>
                <a:off x="0" y="63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72" name="Line 72">
                <a:extLst>
                  <a:ext uri="{FF2B5EF4-FFF2-40B4-BE49-F238E27FC236}">
                    <a16:creationId xmlns:a16="http://schemas.microsoft.com/office/drawing/2014/main" id="{BF1D24DA-CEA4-4250-BE3D-2EB67E38B013}"/>
                  </a:ext>
                </a:extLst>
              </p:cNvPr>
              <p:cNvSpPr>
                <a:spLocks noChangeShapeType="1"/>
              </p:cNvSpPr>
              <p:nvPr/>
            </p:nvSpPr>
            <p:spPr bwMode="auto">
              <a:xfrm>
                <a:off x="96" y="624"/>
                <a:ext cx="0"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73" name="Oval 73">
                <a:extLst>
                  <a:ext uri="{FF2B5EF4-FFF2-40B4-BE49-F238E27FC236}">
                    <a16:creationId xmlns:a16="http://schemas.microsoft.com/office/drawing/2014/main" id="{5BC30088-80C2-4DF3-858E-6A15836271FE}"/>
                  </a:ext>
                </a:extLst>
              </p:cNvPr>
              <p:cNvSpPr>
                <a:spLocks/>
              </p:cNvSpPr>
              <p:nvPr/>
            </p:nvSpPr>
            <p:spPr bwMode="auto">
              <a:xfrm>
                <a:off x="858" y="0"/>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74" name="Rectangle 74">
                <a:extLst>
                  <a:ext uri="{FF2B5EF4-FFF2-40B4-BE49-F238E27FC236}">
                    <a16:creationId xmlns:a16="http://schemas.microsoft.com/office/drawing/2014/main" id="{7FBB093B-A321-4AD3-9578-81867FD0E074}"/>
                  </a:ext>
                </a:extLst>
              </p:cNvPr>
              <p:cNvSpPr>
                <a:spLocks/>
              </p:cNvSpPr>
              <p:nvPr/>
            </p:nvSpPr>
            <p:spPr bwMode="auto">
              <a:xfrm>
                <a:off x="840" y="144"/>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75" name="Rectangle 75">
                <a:extLst>
                  <a:ext uri="{FF2B5EF4-FFF2-40B4-BE49-F238E27FC236}">
                    <a16:creationId xmlns:a16="http://schemas.microsoft.com/office/drawing/2014/main" id="{3F473A40-FDD5-49D8-9E5A-FE221A33E1FA}"/>
                  </a:ext>
                </a:extLst>
              </p:cNvPr>
              <p:cNvSpPr>
                <a:spLocks/>
              </p:cNvSpPr>
              <p:nvPr/>
            </p:nvSpPr>
            <p:spPr bwMode="auto">
              <a:xfrm>
                <a:off x="810" y="10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76" name="Line 76">
                <a:extLst>
                  <a:ext uri="{FF2B5EF4-FFF2-40B4-BE49-F238E27FC236}">
                    <a16:creationId xmlns:a16="http://schemas.microsoft.com/office/drawing/2014/main" id="{1A7212B4-3022-47ED-BC97-A55E38EBB8C8}"/>
                  </a:ext>
                </a:extLst>
              </p:cNvPr>
              <p:cNvSpPr>
                <a:spLocks noChangeShapeType="1"/>
              </p:cNvSpPr>
              <p:nvPr/>
            </p:nvSpPr>
            <p:spPr bwMode="auto">
              <a:xfrm>
                <a:off x="906" y="96"/>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77" name="Oval 77">
                <a:extLst>
                  <a:ext uri="{FF2B5EF4-FFF2-40B4-BE49-F238E27FC236}">
                    <a16:creationId xmlns:a16="http://schemas.microsoft.com/office/drawing/2014/main" id="{B901BC95-480B-4331-B1FE-84572D9BF94F}"/>
                  </a:ext>
                </a:extLst>
              </p:cNvPr>
              <p:cNvSpPr>
                <a:spLocks/>
              </p:cNvSpPr>
              <p:nvPr/>
            </p:nvSpPr>
            <p:spPr bwMode="auto">
              <a:xfrm>
                <a:off x="1626" y="384"/>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78" name="Rectangle 78">
                <a:extLst>
                  <a:ext uri="{FF2B5EF4-FFF2-40B4-BE49-F238E27FC236}">
                    <a16:creationId xmlns:a16="http://schemas.microsoft.com/office/drawing/2014/main" id="{AA344C51-AA00-4743-80F3-85BF2C922E83}"/>
                  </a:ext>
                </a:extLst>
              </p:cNvPr>
              <p:cNvSpPr>
                <a:spLocks/>
              </p:cNvSpPr>
              <p:nvPr/>
            </p:nvSpPr>
            <p:spPr bwMode="auto">
              <a:xfrm>
                <a:off x="1608" y="528"/>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79" name="Rectangle 79">
                <a:extLst>
                  <a:ext uri="{FF2B5EF4-FFF2-40B4-BE49-F238E27FC236}">
                    <a16:creationId xmlns:a16="http://schemas.microsoft.com/office/drawing/2014/main" id="{D995DB4B-12AB-444C-B05F-53D47BCD78C9}"/>
                  </a:ext>
                </a:extLst>
              </p:cNvPr>
              <p:cNvSpPr>
                <a:spLocks/>
              </p:cNvSpPr>
              <p:nvPr/>
            </p:nvSpPr>
            <p:spPr bwMode="auto">
              <a:xfrm>
                <a:off x="1578" y="49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80" name="Line 80">
                <a:extLst>
                  <a:ext uri="{FF2B5EF4-FFF2-40B4-BE49-F238E27FC236}">
                    <a16:creationId xmlns:a16="http://schemas.microsoft.com/office/drawing/2014/main" id="{51E74463-78B5-409E-BBCE-8369C6F9803E}"/>
                  </a:ext>
                </a:extLst>
              </p:cNvPr>
              <p:cNvSpPr>
                <a:spLocks noChangeShapeType="1"/>
              </p:cNvSpPr>
              <p:nvPr/>
            </p:nvSpPr>
            <p:spPr bwMode="auto">
              <a:xfrm>
                <a:off x="1674" y="480"/>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81" name="Oval 81">
                <a:extLst>
                  <a:ext uri="{FF2B5EF4-FFF2-40B4-BE49-F238E27FC236}">
                    <a16:creationId xmlns:a16="http://schemas.microsoft.com/office/drawing/2014/main" id="{47D3CC99-AD3A-41AF-969D-1C7126C55D05}"/>
                  </a:ext>
                </a:extLst>
              </p:cNvPr>
              <p:cNvSpPr>
                <a:spLocks/>
              </p:cNvSpPr>
              <p:nvPr/>
            </p:nvSpPr>
            <p:spPr bwMode="auto">
              <a:xfrm>
                <a:off x="570" y="432"/>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82" name="Rectangle 82">
                <a:extLst>
                  <a:ext uri="{FF2B5EF4-FFF2-40B4-BE49-F238E27FC236}">
                    <a16:creationId xmlns:a16="http://schemas.microsoft.com/office/drawing/2014/main" id="{A081457C-7D88-49A7-8E26-00D3D379B873}"/>
                  </a:ext>
                </a:extLst>
              </p:cNvPr>
              <p:cNvSpPr>
                <a:spLocks/>
              </p:cNvSpPr>
              <p:nvPr/>
            </p:nvSpPr>
            <p:spPr bwMode="auto">
              <a:xfrm>
                <a:off x="552" y="576"/>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83" name="Rectangle 83">
                <a:extLst>
                  <a:ext uri="{FF2B5EF4-FFF2-40B4-BE49-F238E27FC236}">
                    <a16:creationId xmlns:a16="http://schemas.microsoft.com/office/drawing/2014/main" id="{536F07CB-8AE1-4364-8EE3-38025A1B608A}"/>
                  </a:ext>
                </a:extLst>
              </p:cNvPr>
              <p:cNvSpPr>
                <a:spLocks/>
              </p:cNvSpPr>
              <p:nvPr/>
            </p:nvSpPr>
            <p:spPr bwMode="auto">
              <a:xfrm>
                <a:off x="522" y="54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84" name="Line 84">
                <a:extLst>
                  <a:ext uri="{FF2B5EF4-FFF2-40B4-BE49-F238E27FC236}">
                    <a16:creationId xmlns:a16="http://schemas.microsoft.com/office/drawing/2014/main" id="{9F887E1C-9496-40C3-95C8-CA0045D8D52E}"/>
                  </a:ext>
                </a:extLst>
              </p:cNvPr>
              <p:cNvSpPr>
                <a:spLocks noChangeShapeType="1"/>
              </p:cNvSpPr>
              <p:nvPr/>
            </p:nvSpPr>
            <p:spPr bwMode="auto">
              <a:xfrm>
                <a:off x="618" y="528"/>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85" name="Oval 85">
                <a:extLst>
                  <a:ext uri="{FF2B5EF4-FFF2-40B4-BE49-F238E27FC236}">
                    <a16:creationId xmlns:a16="http://schemas.microsoft.com/office/drawing/2014/main" id="{AAFB85F1-CAD5-4D96-8467-6C5FD59B63EA}"/>
                  </a:ext>
                </a:extLst>
              </p:cNvPr>
              <p:cNvSpPr>
                <a:spLocks/>
              </p:cNvSpPr>
              <p:nvPr/>
            </p:nvSpPr>
            <p:spPr bwMode="auto">
              <a:xfrm>
                <a:off x="1962" y="768"/>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86" name="Rectangle 86">
                <a:extLst>
                  <a:ext uri="{FF2B5EF4-FFF2-40B4-BE49-F238E27FC236}">
                    <a16:creationId xmlns:a16="http://schemas.microsoft.com/office/drawing/2014/main" id="{8DF5EC11-9FC6-4112-A97B-1E04E2937D16}"/>
                  </a:ext>
                </a:extLst>
              </p:cNvPr>
              <p:cNvSpPr>
                <a:spLocks/>
              </p:cNvSpPr>
              <p:nvPr/>
            </p:nvSpPr>
            <p:spPr bwMode="auto">
              <a:xfrm>
                <a:off x="1944" y="912"/>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87" name="Rectangle 87">
                <a:extLst>
                  <a:ext uri="{FF2B5EF4-FFF2-40B4-BE49-F238E27FC236}">
                    <a16:creationId xmlns:a16="http://schemas.microsoft.com/office/drawing/2014/main" id="{38CE16F1-3F7D-4E6E-976E-AFFD9484EB14}"/>
                  </a:ext>
                </a:extLst>
              </p:cNvPr>
              <p:cNvSpPr>
                <a:spLocks/>
              </p:cNvSpPr>
              <p:nvPr/>
            </p:nvSpPr>
            <p:spPr bwMode="auto">
              <a:xfrm>
                <a:off x="1914" y="87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88" name="Line 88">
                <a:extLst>
                  <a:ext uri="{FF2B5EF4-FFF2-40B4-BE49-F238E27FC236}">
                    <a16:creationId xmlns:a16="http://schemas.microsoft.com/office/drawing/2014/main" id="{BFADA027-752C-4C13-9B0F-40E3FAF0CE0C}"/>
                  </a:ext>
                </a:extLst>
              </p:cNvPr>
              <p:cNvSpPr>
                <a:spLocks noChangeShapeType="1"/>
              </p:cNvSpPr>
              <p:nvPr/>
            </p:nvSpPr>
            <p:spPr bwMode="auto">
              <a:xfrm>
                <a:off x="2010" y="864"/>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89" name="Oval 89">
                <a:extLst>
                  <a:ext uri="{FF2B5EF4-FFF2-40B4-BE49-F238E27FC236}">
                    <a16:creationId xmlns:a16="http://schemas.microsoft.com/office/drawing/2014/main" id="{A15AFE97-19FC-440A-9AC2-9FF3884BE4D8}"/>
                  </a:ext>
                </a:extLst>
              </p:cNvPr>
              <p:cNvSpPr>
                <a:spLocks/>
              </p:cNvSpPr>
              <p:nvPr/>
            </p:nvSpPr>
            <p:spPr bwMode="auto">
              <a:xfrm>
                <a:off x="2298" y="192"/>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90" name="Rectangle 90">
                <a:extLst>
                  <a:ext uri="{FF2B5EF4-FFF2-40B4-BE49-F238E27FC236}">
                    <a16:creationId xmlns:a16="http://schemas.microsoft.com/office/drawing/2014/main" id="{E7CF1960-FD5C-4921-A35E-BAF535560592}"/>
                  </a:ext>
                </a:extLst>
              </p:cNvPr>
              <p:cNvSpPr>
                <a:spLocks/>
              </p:cNvSpPr>
              <p:nvPr/>
            </p:nvSpPr>
            <p:spPr bwMode="auto">
              <a:xfrm>
                <a:off x="2280" y="336"/>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91" name="Rectangle 91">
                <a:extLst>
                  <a:ext uri="{FF2B5EF4-FFF2-40B4-BE49-F238E27FC236}">
                    <a16:creationId xmlns:a16="http://schemas.microsoft.com/office/drawing/2014/main" id="{2A6D4789-6ED9-4BE9-8ED0-F5DE00198158}"/>
                  </a:ext>
                </a:extLst>
              </p:cNvPr>
              <p:cNvSpPr>
                <a:spLocks/>
              </p:cNvSpPr>
              <p:nvPr/>
            </p:nvSpPr>
            <p:spPr bwMode="auto">
              <a:xfrm>
                <a:off x="2250" y="3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92" name="Line 92">
                <a:extLst>
                  <a:ext uri="{FF2B5EF4-FFF2-40B4-BE49-F238E27FC236}">
                    <a16:creationId xmlns:a16="http://schemas.microsoft.com/office/drawing/2014/main" id="{B74BF734-622A-45C5-8A11-BB3F30E2D7B1}"/>
                  </a:ext>
                </a:extLst>
              </p:cNvPr>
              <p:cNvSpPr>
                <a:spLocks noChangeShapeType="1"/>
              </p:cNvSpPr>
              <p:nvPr/>
            </p:nvSpPr>
            <p:spPr bwMode="auto">
              <a:xfrm>
                <a:off x="2346" y="288"/>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sp>
            <p:nvSpPr>
              <p:cNvPr id="25693" name="Oval 93">
                <a:extLst>
                  <a:ext uri="{FF2B5EF4-FFF2-40B4-BE49-F238E27FC236}">
                    <a16:creationId xmlns:a16="http://schemas.microsoft.com/office/drawing/2014/main" id="{2B145E56-E4FA-4E41-81D1-C8A59B20C005}"/>
                  </a:ext>
                </a:extLst>
              </p:cNvPr>
              <p:cNvSpPr>
                <a:spLocks/>
              </p:cNvSpPr>
              <p:nvPr/>
            </p:nvSpPr>
            <p:spPr bwMode="auto">
              <a:xfrm>
                <a:off x="1002" y="864"/>
                <a:ext cx="96" cy="96"/>
              </a:xfrm>
              <a:prstGeom prst="ellipse">
                <a:avLst/>
              </a:prstGeom>
              <a:solidFill>
                <a:srgbClr val="FF0000"/>
              </a:solidFill>
              <a:ln w="12700">
                <a:solidFill>
                  <a:schemeClr val="tx1"/>
                </a:solidFill>
                <a:prstDash val="solid"/>
                <a:round/>
                <a:headEnd type="none" w="med" len="med"/>
                <a:tailEnd type="none" w="med" len="med"/>
              </a:ln>
            </p:spPr>
            <p:txBody>
              <a:bodyPr lIns="0" tIns="0" rIns="0" bIns="0"/>
              <a:lstStyle/>
              <a:p>
                <a:endParaRPr lang="en-CA"/>
              </a:p>
            </p:txBody>
          </p:sp>
          <p:sp>
            <p:nvSpPr>
              <p:cNvPr id="25694" name="Rectangle 94">
                <a:extLst>
                  <a:ext uri="{FF2B5EF4-FFF2-40B4-BE49-F238E27FC236}">
                    <a16:creationId xmlns:a16="http://schemas.microsoft.com/office/drawing/2014/main" id="{8F96E893-B460-4BA5-85C1-13C4FDD19346}"/>
                  </a:ext>
                </a:extLst>
              </p:cNvPr>
              <p:cNvSpPr>
                <a:spLocks/>
              </p:cNvSpPr>
              <p:nvPr/>
            </p:nvSpPr>
            <p:spPr bwMode="auto">
              <a:xfrm>
                <a:off x="984" y="1008"/>
                <a:ext cx="120" cy="114"/>
              </a:xfrm>
              <a:prstGeom prst="rect">
                <a:avLst/>
              </a:prstGeom>
              <a:solidFill>
                <a:srgbClr val="FDFF3F"/>
              </a:solidFill>
              <a:ln w="12700">
                <a:solidFill>
                  <a:schemeClr val="tx1"/>
                </a:solidFill>
                <a:prstDash val="solid"/>
                <a:miter lim="800000"/>
                <a:headEnd type="none" w="med" len="med"/>
                <a:tailEnd type="none" w="med" len="med"/>
              </a:ln>
            </p:spPr>
            <p:txBody>
              <a:bodyPr lIns="0" tIns="0" rIns="0" bIns="0"/>
              <a:lstStyle/>
              <a:p>
                <a:endParaRPr lang="en-CA"/>
              </a:p>
            </p:txBody>
          </p:sp>
          <p:sp>
            <p:nvSpPr>
              <p:cNvPr id="25695" name="Rectangle 95">
                <a:extLst>
                  <a:ext uri="{FF2B5EF4-FFF2-40B4-BE49-F238E27FC236}">
                    <a16:creationId xmlns:a16="http://schemas.microsoft.com/office/drawing/2014/main" id="{EAAFAA8B-A11F-4DE9-A2F9-1D0EBB97C156}"/>
                  </a:ext>
                </a:extLst>
              </p:cNvPr>
              <p:cNvSpPr>
                <a:spLocks/>
              </p:cNvSpPr>
              <p:nvPr/>
            </p:nvSpPr>
            <p:spPr bwMode="auto">
              <a:xfrm>
                <a:off x="954" y="97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CA"/>
              </a:p>
            </p:txBody>
          </p:sp>
          <p:sp>
            <p:nvSpPr>
              <p:cNvPr id="25696" name="Line 96">
                <a:extLst>
                  <a:ext uri="{FF2B5EF4-FFF2-40B4-BE49-F238E27FC236}">
                    <a16:creationId xmlns:a16="http://schemas.microsoft.com/office/drawing/2014/main" id="{E423FD26-324B-4000-B4B7-67F883A378EF}"/>
                  </a:ext>
                </a:extLst>
              </p:cNvPr>
              <p:cNvSpPr>
                <a:spLocks noChangeShapeType="1"/>
              </p:cNvSpPr>
              <p:nvPr/>
            </p:nvSpPr>
            <p:spPr bwMode="auto">
              <a:xfrm>
                <a:off x="1050" y="960"/>
                <a:ext cx="1" cy="48"/>
              </a:xfrm>
              <a:prstGeom prst="line">
                <a:avLst/>
              </a:prstGeom>
              <a:noFill/>
              <a:ln w="25400">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CA"/>
              </a:p>
            </p:txBody>
          </p:sp>
        </p:grpSp>
      </p:grpSp>
      <p:sp>
        <p:nvSpPr>
          <p:cNvPr id="2" name="TextBox 1">
            <a:extLst>
              <a:ext uri="{FF2B5EF4-FFF2-40B4-BE49-F238E27FC236}">
                <a16:creationId xmlns:a16="http://schemas.microsoft.com/office/drawing/2014/main" id="{4B2A97C8-099B-4070-90B6-C8A790A4D62F}"/>
              </a:ext>
            </a:extLst>
          </p:cNvPr>
          <p:cNvSpPr txBox="1"/>
          <p:nvPr/>
        </p:nvSpPr>
        <p:spPr>
          <a:xfrm>
            <a:off x="10067876" y="5889115"/>
            <a:ext cx="1161472" cy="369332"/>
          </a:xfrm>
          <a:prstGeom prst="rect">
            <a:avLst/>
          </a:prstGeom>
          <a:noFill/>
        </p:spPr>
        <p:txBody>
          <a:bodyPr wrap="none" rtlCol="0">
            <a:spAutoFit/>
          </a:bodyPr>
          <a:lstStyle/>
          <a:p>
            <a:r>
              <a:rPr lang="en-CA" dirty="0">
                <a:hlinkClick r:id="rId2"/>
              </a:rPr>
              <a:t>DNA Array</a:t>
            </a:r>
            <a:endParaRPr lang="en-CA" dirty="0"/>
          </a:p>
        </p:txBody>
      </p:sp>
    </p:spTree>
    <p:extLst>
      <p:ext uri="{BB962C8B-B14F-4D97-AF65-F5344CB8AC3E}">
        <p14:creationId xmlns:p14="http://schemas.microsoft.com/office/powerpoint/2010/main" val="3904181027"/>
      </p:ext>
    </p:extLst>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936D-4B83-4F7A-B179-3BEA0BE9C25C}"/>
              </a:ext>
            </a:extLst>
          </p:cNvPr>
          <p:cNvSpPr>
            <a:spLocks noGrp="1"/>
          </p:cNvSpPr>
          <p:nvPr>
            <p:ph type="title"/>
          </p:nvPr>
        </p:nvSpPr>
        <p:spPr>
          <a:xfrm>
            <a:off x="838200" y="421981"/>
            <a:ext cx="10515600" cy="1325563"/>
          </a:xfrm>
        </p:spPr>
        <p:txBody>
          <a:bodyPr>
            <a:normAutofit fontScale="90000"/>
          </a:bodyPr>
          <a:lstStyle/>
          <a:p>
            <a:r>
              <a:rPr lang="en-CA" sz="2700" b="1" dirty="0"/>
              <a:t>Genome-wide association analysis of lifetime cannabis use (N=184,765) identifies new risk loci, genetic overlap with mental health, and a causal influence of schizophrenia on cannabis use</a:t>
            </a:r>
            <a:br>
              <a:rPr lang="en-CA" b="1" dirty="0"/>
            </a:br>
            <a:endParaRPr lang="en-CA" dirty="0"/>
          </a:p>
        </p:txBody>
      </p:sp>
      <p:sp>
        <p:nvSpPr>
          <p:cNvPr id="3" name="Content Placeholder 2">
            <a:extLst>
              <a:ext uri="{FF2B5EF4-FFF2-40B4-BE49-F238E27FC236}">
                <a16:creationId xmlns:a16="http://schemas.microsoft.com/office/drawing/2014/main" id="{1591AA13-6FA9-427C-B5D1-CFEBEDFAC4C3}"/>
              </a:ext>
            </a:extLst>
          </p:cNvPr>
          <p:cNvSpPr>
            <a:spLocks noGrp="1"/>
          </p:cNvSpPr>
          <p:nvPr>
            <p:ph idx="1"/>
          </p:nvPr>
        </p:nvSpPr>
        <p:spPr/>
        <p:txBody>
          <a:bodyPr>
            <a:normAutofit fontScale="85000" lnSpcReduction="20000"/>
          </a:bodyPr>
          <a:lstStyle/>
          <a:p>
            <a:pPr fontAlgn="base"/>
            <a:r>
              <a:rPr lang="en-CA" b="1" dirty="0"/>
              <a:t>Abstract</a:t>
            </a:r>
          </a:p>
          <a:p>
            <a:pPr fontAlgn="base"/>
            <a:r>
              <a:rPr lang="en-CA" dirty="0"/>
              <a:t>Cannabis use is a heritable trait [1] that has been associated with adverse mental health outcomes. To identify risk variants and improve our knowledge of the genetic etiology of cannabis use, we performed the largest genome-wide association study (GWAS) meta-analysis for lifetime cannabis use (N=184,765) to date. We identified 4 independent loci containing genome-wide significant SNP associations. Gene-based tests revealed 29 genome-wide significant genes located in these 4 loci and 8 additional regions. All SNPs combined explained 10% of the variance in lifetime cannabis use. The most significantly associated gene, CADM2, has previously been associated with substance use and risk-taking phenotypes [2-4]. We used S-</a:t>
            </a:r>
            <a:r>
              <a:rPr lang="en-CA" dirty="0" err="1"/>
              <a:t>PrediXcan</a:t>
            </a:r>
            <a:r>
              <a:rPr lang="en-CA" dirty="0"/>
              <a:t> to explore gene expression levels and found 11 unique </a:t>
            </a:r>
            <a:r>
              <a:rPr lang="en-CA" dirty="0" err="1"/>
              <a:t>eGenes</a:t>
            </a:r>
            <a:r>
              <a:rPr lang="en-CA" dirty="0"/>
              <a:t>. LD-score regression uncovered genetic correlations with smoking, alcohol use and mental health outcomes, including schizophrenia and bipolar disorder. Mendelian randomisation analysis provided evidence for a causal positive influence of schizophrenia risk on lifetime cannabis use.</a:t>
            </a:r>
          </a:p>
          <a:p>
            <a:endParaRPr lang="en-CA" dirty="0"/>
          </a:p>
        </p:txBody>
      </p:sp>
    </p:spTree>
    <p:extLst>
      <p:ext uri="{BB962C8B-B14F-4D97-AF65-F5344CB8AC3E}">
        <p14:creationId xmlns:p14="http://schemas.microsoft.com/office/powerpoint/2010/main" val="19381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014" y="604471"/>
            <a:ext cx="1247521" cy="369332"/>
          </a:xfrm>
          <a:prstGeom prst="rect">
            <a:avLst/>
          </a:prstGeom>
        </p:spPr>
        <p:txBody>
          <a:bodyPr wrap="none">
            <a:spAutoFit/>
          </a:bodyPr>
          <a:lstStyle/>
          <a:p>
            <a:r>
              <a:rPr lang="en-CA" dirty="0">
                <a:hlinkClick r:id="rId2"/>
              </a:rPr>
              <a:t>Epigenetics</a:t>
            </a:r>
            <a:endParaRPr lang="en-CA" dirty="0"/>
          </a:p>
        </p:txBody>
      </p:sp>
      <p:sp>
        <p:nvSpPr>
          <p:cNvPr id="3" name="TextBox 2"/>
          <p:cNvSpPr txBox="1"/>
          <p:nvPr/>
        </p:nvSpPr>
        <p:spPr>
          <a:xfrm>
            <a:off x="868014" y="1105579"/>
            <a:ext cx="3749681" cy="369332"/>
          </a:xfrm>
          <a:prstGeom prst="rect">
            <a:avLst/>
          </a:prstGeom>
          <a:noFill/>
        </p:spPr>
        <p:txBody>
          <a:bodyPr wrap="none" rtlCol="0">
            <a:spAutoFit/>
          </a:bodyPr>
          <a:lstStyle/>
          <a:p>
            <a:r>
              <a:rPr lang="en-CA" dirty="0"/>
              <a:t>Are these big effects? </a:t>
            </a:r>
            <a:r>
              <a:rPr lang="en-CA" dirty="0" err="1"/>
              <a:t>Bdnf</a:t>
            </a:r>
            <a:r>
              <a:rPr lang="en-CA" dirty="0"/>
              <a:t>, </a:t>
            </a:r>
            <a:r>
              <a:rPr lang="en-CA" dirty="0" err="1"/>
              <a:t>Dat</a:t>
            </a:r>
            <a:r>
              <a:rPr lang="en-CA" dirty="0"/>
              <a:t>, </a:t>
            </a:r>
            <a:r>
              <a:rPr lang="en-CA" dirty="0" err="1"/>
              <a:t>Pomc</a:t>
            </a:r>
            <a:endParaRPr lang="en-CA" dirty="0"/>
          </a:p>
        </p:txBody>
      </p:sp>
      <p:sp>
        <p:nvSpPr>
          <p:cNvPr id="4" name="TextBox 3"/>
          <p:cNvSpPr txBox="1"/>
          <p:nvPr/>
        </p:nvSpPr>
        <p:spPr>
          <a:xfrm>
            <a:off x="868014" y="1677189"/>
            <a:ext cx="5896166" cy="369332"/>
          </a:xfrm>
          <a:prstGeom prst="rect">
            <a:avLst/>
          </a:prstGeom>
          <a:noFill/>
        </p:spPr>
        <p:txBody>
          <a:bodyPr wrap="none" rtlCol="0">
            <a:spAutoFit/>
          </a:bodyPr>
          <a:lstStyle/>
          <a:p>
            <a:r>
              <a:rPr lang="en-CA" dirty="0"/>
              <a:t>Do all drugs of abuse share the ability to elevate dopamine?</a:t>
            </a:r>
          </a:p>
        </p:txBody>
      </p:sp>
      <p:sp>
        <p:nvSpPr>
          <p:cNvPr id="5" name="TextBox 4"/>
          <p:cNvSpPr txBox="1"/>
          <p:nvPr/>
        </p:nvSpPr>
        <p:spPr>
          <a:xfrm>
            <a:off x="810169" y="3989246"/>
            <a:ext cx="8741285" cy="1754326"/>
          </a:xfrm>
          <a:prstGeom prst="rect">
            <a:avLst/>
          </a:prstGeom>
          <a:noFill/>
        </p:spPr>
        <p:txBody>
          <a:bodyPr wrap="square" rtlCol="0">
            <a:spAutoFit/>
          </a:bodyPr>
          <a:lstStyle/>
          <a:p>
            <a:r>
              <a:rPr lang="en-CA" dirty="0"/>
              <a:t>Imaging studies of addicted people show decrease in D2/3 receptor binding striatum and decrease activity in PFC (area involved in top-down executive control)</a:t>
            </a:r>
          </a:p>
          <a:p>
            <a:endParaRPr lang="en-CA" dirty="0"/>
          </a:p>
          <a:p>
            <a:r>
              <a:rPr lang="en-CA" dirty="0"/>
              <a:t>Decrease D2/3 reliably shown to be associated with novelty seeking and impulsivity </a:t>
            </a:r>
          </a:p>
          <a:p>
            <a:endParaRPr lang="en-CA" dirty="0"/>
          </a:p>
          <a:p>
            <a:r>
              <a:rPr lang="en-CA" dirty="0"/>
              <a:t>Increase mesolimbic DA activity in cue-reactivity</a:t>
            </a:r>
          </a:p>
        </p:txBody>
      </p:sp>
      <p:sp>
        <p:nvSpPr>
          <p:cNvPr id="6" name="TextBox 5"/>
          <p:cNvSpPr txBox="1"/>
          <p:nvPr/>
        </p:nvSpPr>
        <p:spPr>
          <a:xfrm>
            <a:off x="868014" y="2406813"/>
            <a:ext cx="9447221" cy="1200329"/>
          </a:xfrm>
          <a:prstGeom prst="rect">
            <a:avLst/>
          </a:prstGeom>
          <a:noFill/>
        </p:spPr>
        <p:txBody>
          <a:bodyPr wrap="square" rtlCol="0">
            <a:spAutoFit/>
          </a:bodyPr>
          <a:lstStyle/>
          <a:p>
            <a:r>
              <a:rPr lang="en-CA" dirty="0"/>
              <a:t>Childhood experience moderate the effects of several genes on addiction, including polymorphisms in the serotonin transporter, D2, MOA and corticotrophin releasing hormones</a:t>
            </a:r>
          </a:p>
          <a:p>
            <a:r>
              <a:rPr lang="en-CA" dirty="0"/>
              <a:t>-divorce, moving &amp; comorbid psychiatric illness</a:t>
            </a:r>
          </a:p>
          <a:p>
            <a:r>
              <a:rPr lang="en-CA" dirty="0"/>
              <a:t>-protective marriage, religiosity, parental involvement</a:t>
            </a:r>
          </a:p>
        </p:txBody>
      </p:sp>
    </p:spTree>
    <p:extLst>
      <p:ext uri="{BB962C8B-B14F-4D97-AF65-F5344CB8AC3E}">
        <p14:creationId xmlns:p14="http://schemas.microsoft.com/office/powerpoint/2010/main" val="214155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4748"/>
            <a:ext cx="12191980" cy="6857990"/>
          </a:xfrm>
          <a:prstGeom prst="rect">
            <a:avLst/>
          </a:prstGeom>
        </p:spPr>
      </p:pic>
    </p:spTree>
    <p:extLst>
      <p:ext uri="{BB962C8B-B14F-4D97-AF65-F5344CB8AC3E}">
        <p14:creationId xmlns:p14="http://schemas.microsoft.com/office/powerpoint/2010/main" val="333629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695" y="0"/>
            <a:ext cx="9392558" cy="6334387"/>
          </a:xfrm>
        </p:spPr>
      </p:pic>
    </p:spTree>
    <p:extLst>
      <p:ext uri="{BB962C8B-B14F-4D97-AF65-F5344CB8AC3E}">
        <p14:creationId xmlns:p14="http://schemas.microsoft.com/office/powerpoint/2010/main" val="1755960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382" y="1947246"/>
            <a:ext cx="8494633" cy="3139321"/>
          </a:xfrm>
          <a:prstGeom prst="rect">
            <a:avLst/>
          </a:prstGeom>
          <a:noFill/>
        </p:spPr>
        <p:txBody>
          <a:bodyPr wrap="none" rtlCol="0">
            <a:spAutoFit/>
          </a:bodyPr>
          <a:lstStyle/>
          <a:p>
            <a:r>
              <a:rPr lang="en-CA" dirty="0"/>
              <a:t>Addictive Personality…no but maybe? </a:t>
            </a:r>
          </a:p>
          <a:p>
            <a:endParaRPr lang="en-CA" dirty="0"/>
          </a:p>
          <a:p>
            <a:r>
              <a:rPr lang="en-CA" dirty="0"/>
              <a:t>What about characteristics that may increase initiation…</a:t>
            </a:r>
          </a:p>
          <a:p>
            <a:r>
              <a:rPr lang="en-CA" dirty="0"/>
              <a:t>				neuroticism</a:t>
            </a:r>
          </a:p>
          <a:p>
            <a:r>
              <a:rPr lang="en-CA" dirty="0"/>
              <a:t>				externalizing phenotype</a:t>
            </a:r>
          </a:p>
          <a:p>
            <a:endParaRPr lang="en-CA" dirty="0"/>
          </a:p>
          <a:p>
            <a:r>
              <a:rPr lang="en-CA" dirty="0"/>
              <a:t>Traits to increase the chances of moving to compulsive use…..</a:t>
            </a:r>
          </a:p>
          <a:p>
            <a:r>
              <a:rPr lang="en-CA" dirty="0"/>
              <a:t>				trait impulsivity (aka disinhibition)</a:t>
            </a:r>
          </a:p>
          <a:p>
            <a:r>
              <a:rPr lang="en-CA" dirty="0"/>
              <a:t>				 </a:t>
            </a:r>
          </a:p>
          <a:p>
            <a:r>
              <a:rPr lang="en-CA" dirty="0"/>
              <a:t>Traits that decrease the chances of absences</a:t>
            </a:r>
          </a:p>
          <a:p>
            <a:r>
              <a:rPr lang="en-CA" dirty="0"/>
              <a:t>				cue reactivity				</a:t>
            </a:r>
          </a:p>
        </p:txBody>
      </p:sp>
    </p:spTree>
    <p:extLst>
      <p:ext uri="{BB962C8B-B14F-4D97-AF65-F5344CB8AC3E}">
        <p14:creationId xmlns:p14="http://schemas.microsoft.com/office/powerpoint/2010/main" val="115085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011" y="275927"/>
            <a:ext cx="3165738" cy="369332"/>
          </a:xfrm>
          <a:prstGeom prst="rect">
            <a:avLst/>
          </a:prstGeom>
          <a:noFill/>
        </p:spPr>
        <p:txBody>
          <a:bodyPr wrap="none" rtlCol="0">
            <a:spAutoFit/>
          </a:bodyPr>
          <a:lstStyle/>
          <a:p>
            <a:r>
              <a:rPr lang="en-CA" dirty="0"/>
              <a:t>What is the Dopamine Dogma? </a:t>
            </a:r>
          </a:p>
        </p:txBody>
      </p:sp>
      <p:pic>
        <p:nvPicPr>
          <p:cNvPr id="1026" name="Picture 2" descr="Image result for dopamine addi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16" y="34505"/>
            <a:ext cx="4592421" cy="26288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06" y="1335884"/>
            <a:ext cx="7236823" cy="6125965"/>
          </a:xfrm>
          <a:prstGeom prst="rect">
            <a:avLst/>
          </a:prstGeom>
        </p:spPr>
      </p:pic>
    </p:spTree>
    <p:extLst>
      <p:ext uri="{BB962C8B-B14F-4D97-AF65-F5344CB8AC3E}">
        <p14:creationId xmlns:p14="http://schemas.microsoft.com/office/powerpoint/2010/main" val="58057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117" y="851140"/>
            <a:ext cx="3629391" cy="369332"/>
          </a:xfrm>
          <a:prstGeom prst="rect">
            <a:avLst/>
          </a:prstGeom>
          <a:noFill/>
        </p:spPr>
        <p:txBody>
          <a:bodyPr wrap="none" rtlCol="0">
            <a:spAutoFit/>
          </a:bodyPr>
          <a:lstStyle/>
          <a:p>
            <a:r>
              <a:rPr lang="en-CA" dirty="0"/>
              <a:t>Childhood Stress/trauma/Risk Taking</a:t>
            </a:r>
          </a:p>
        </p:txBody>
      </p:sp>
      <p:sp>
        <p:nvSpPr>
          <p:cNvPr id="3" name="TextBox 2"/>
          <p:cNvSpPr txBox="1"/>
          <p:nvPr/>
        </p:nvSpPr>
        <p:spPr>
          <a:xfrm>
            <a:off x="928613" y="1705617"/>
            <a:ext cx="10583731" cy="646331"/>
          </a:xfrm>
          <a:prstGeom prst="rect">
            <a:avLst/>
          </a:prstGeom>
          <a:noFill/>
        </p:spPr>
        <p:txBody>
          <a:bodyPr wrap="none" rtlCol="0">
            <a:spAutoFit/>
          </a:bodyPr>
          <a:lstStyle/>
          <a:p>
            <a:r>
              <a:rPr lang="en-CA" dirty="0"/>
              <a:t>Increased sensitivity to future stress</a:t>
            </a:r>
          </a:p>
          <a:p>
            <a:r>
              <a:rPr lang="en-CA" dirty="0"/>
              <a:t>Polymorphisms in the serotonin transporter, D2 receptors, MOA, &amp; </a:t>
            </a:r>
            <a:r>
              <a:rPr lang="en-CA" dirty="0" err="1"/>
              <a:t>Corticotropin</a:t>
            </a:r>
            <a:r>
              <a:rPr lang="en-CA" dirty="0"/>
              <a:t> releasing hormone receptor 1</a:t>
            </a:r>
          </a:p>
        </p:txBody>
      </p:sp>
      <p:sp>
        <p:nvSpPr>
          <p:cNvPr id="4" name="TextBox 3"/>
          <p:cNvSpPr txBox="1"/>
          <p:nvPr/>
        </p:nvSpPr>
        <p:spPr>
          <a:xfrm>
            <a:off x="2354698" y="3297525"/>
            <a:ext cx="6246967" cy="369332"/>
          </a:xfrm>
          <a:prstGeom prst="rect">
            <a:avLst/>
          </a:prstGeom>
          <a:noFill/>
        </p:spPr>
        <p:txBody>
          <a:bodyPr wrap="none" rtlCol="0">
            <a:spAutoFit/>
          </a:bodyPr>
          <a:lstStyle/>
          <a:p>
            <a:r>
              <a:rPr lang="en-CA" dirty="0"/>
              <a:t>Importance of timing of stress due to uneven brain development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13" y="3786509"/>
            <a:ext cx="6191250" cy="2819400"/>
          </a:xfrm>
          <a:prstGeom prst="rect">
            <a:avLst/>
          </a:prstGeom>
        </p:spPr>
      </p:pic>
      <p:sp>
        <p:nvSpPr>
          <p:cNvPr id="6" name="TextBox 5"/>
          <p:cNvSpPr txBox="1"/>
          <p:nvPr/>
        </p:nvSpPr>
        <p:spPr>
          <a:xfrm>
            <a:off x="9665161" y="4766251"/>
            <a:ext cx="2364174" cy="923330"/>
          </a:xfrm>
          <a:prstGeom prst="rect">
            <a:avLst/>
          </a:prstGeom>
          <a:noFill/>
        </p:spPr>
        <p:txBody>
          <a:bodyPr wrap="square" rtlCol="0">
            <a:spAutoFit/>
          </a:bodyPr>
          <a:lstStyle/>
          <a:p>
            <a:r>
              <a:rPr lang="en-CA" dirty="0"/>
              <a:t>Typically teenage use drops when a drug is decriminalized</a:t>
            </a:r>
          </a:p>
        </p:txBody>
      </p:sp>
    </p:spTree>
    <p:extLst>
      <p:ext uri="{BB962C8B-B14F-4D97-AF65-F5344CB8AC3E}">
        <p14:creationId xmlns:p14="http://schemas.microsoft.com/office/powerpoint/2010/main" val="165188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19" y="288984"/>
            <a:ext cx="8128000" cy="6096000"/>
          </a:xfrm>
          <a:prstGeom prst="rect">
            <a:avLst/>
          </a:prstGeom>
        </p:spPr>
      </p:pic>
    </p:spTree>
    <p:extLst>
      <p:ext uri="{BB962C8B-B14F-4D97-AF65-F5344CB8AC3E}">
        <p14:creationId xmlns:p14="http://schemas.microsoft.com/office/powerpoint/2010/main" val="97140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024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392" y="308275"/>
            <a:ext cx="10515600" cy="1325563"/>
          </a:xfrm>
        </p:spPr>
        <p:txBody>
          <a:bodyPr/>
          <a:lstStyle/>
          <a:p>
            <a:r>
              <a:rPr lang="en-CA" dirty="0"/>
              <a:t>Staging Addiction? </a:t>
            </a:r>
          </a:p>
        </p:txBody>
      </p:sp>
      <p:sp>
        <p:nvSpPr>
          <p:cNvPr id="3" name="Content Placeholder 2"/>
          <p:cNvSpPr>
            <a:spLocks noGrp="1"/>
          </p:cNvSpPr>
          <p:nvPr>
            <p:ph idx="1"/>
          </p:nvPr>
        </p:nvSpPr>
        <p:spPr>
          <a:xfrm>
            <a:off x="762392" y="1470292"/>
            <a:ext cx="10515600" cy="4351338"/>
          </a:xfrm>
        </p:spPr>
        <p:txBody>
          <a:bodyPr/>
          <a:lstStyle/>
          <a:p>
            <a:r>
              <a:rPr lang="en-CA" dirty="0"/>
              <a:t>Experimentation </a:t>
            </a:r>
          </a:p>
          <a:p>
            <a:r>
              <a:rPr lang="en-CA" dirty="0"/>
              <a:t>Genetic predisposition</a:t>
            </a:r>
          </a:p>
          <a:p>
            <a:r>
              <a:rPr lang="en-CA" dirty="0"/>
              <a:t>Recreational use</a:t>
            </a:r>
          </a:p>
          <a:p>
            <a:r>
              <a:rPr lang="en-CA" dirty="0"/>
              <a:t>Regular use </a:t>
            </a:r>
          </a:p>
          <a:p>
            <a:r>
              <a:rPr lang="en-CA" dirty="0"/>
              <a:t>Need </a:t>
            </a:r>
          </a:p>
          <a:p>
            <a:r>
              <a:rPr lang="en-CA" dirty="0"/>
              <a:t>Compulsion </a:t>
            </a:r>
          </a:p>
        </p:txBody>
      </p:sp>
    </p:spTree>
    <p:extLst>
      <p:ext uri="{BB962C8B-B14F-4D97-AF65-F5344CB8AC3E}">
        <p14:creationId xmlns:p14="http://schemas.microsoft.com/office/powerpoint/2010/main" val="2674325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539" y="383763"/>
            <a:ext cx="11257069" cy="5880883"/>
          </a:xfrm>
          <a:prstGeom prst="rect">
            <a:avLst/>
          </a:prstGeom>
          <a:noFill/>
        </p:spPr>
        <p:txBody>
          <a:bodyPr wrap="square" rtlCol="0">
            <a:spAutoFit/>
          </a:bodyPr>
          <a:lstStyle/>
          <a:p>
            <a:r>
              <a:rPr lang="en-CA" dirty="0"/>
              <a:t>Genes and environment affect liability to SUD in three major ways…</a:t>
            </a:r>
          </a:p>
          <a:p>
            <a:endParaRPr lang="en-CA" dirty="0"/>
          </a:p>
          <a:p>
            <a:pPr marL="342900" indent="-342900">
              <a:buAutoNum type="arabicPeriod"/>
            </a:pPr>
            <a:r>
              <a:rPr lang="en-CA" dirty="0"/>
              <a:t>Developmental inter-relationships – exposure during critical periods encourages substance use</a:t>
            </a:r>
          </a:p>
          <a:p>
            <a:r>
              <a:rPr lang="en-CA" dirty="0"/>
              <a:t>				-once exposed genotype confers vulnerability to rewards &amp; </a:t>
            </a:r>
          </a:p>
          <a:p>
            <a:r>
              <a:rPr lang="en-CA" dirty="0"/>
              <a:t>				increases insensitivity to negative effects </a:t>
            </a:r>
          </a:p>
          <a:p>
            <a:r>
              <a:rPr lang="en-CA" dirty="0"/>
              <a:t>2. Gene-environmental correlations	-people with high genetic risk also tend to have high environment</a:t>
            </a:r>
          </a:p>
          <a:p>
            <a:r>
              <a:rPr lang="en-CA" dirty="0"/>
              <a:t>Two pathways…</a:t>
            </a:r>
            <a:r>
              <a:rPr lang="en-CA" dirty="0">
                <a:solidFill>
                  <a:srgbClr val="FF0000"/>
                </a:solidFill>
              </a:rPr>
              <a:t>inside the skin </a:t>
            </a:r>
            <a:r>
              <a:rPr lang="en-CA" dirty="0"/>
              <a:t>(drug receptor interactions, secondary messengers, hedonic and motivational pathways </a:t>
            </a:r>
            <a:r>
              <a:rPr lang="en-CA" dirty="0">
                <a:solidFill>
                  <a:srgbClr val="FF0000"/>
                </a:solidFill>
              </a:rPr>
              <a:t>Outside the skin pathways  </a:t>
            </a:r>
            <a:r>
              <a:rPr lang="en-CA" dirty="0"/>
              <a:t>genetically mediate personality traits impacts the degree that the individual selects themselves into drug predisposing protective social environments</a:t>
            </a:r>
          </a:p>
          <a:p>
            <a:r>
              <a:rPr lang="en-CA" dirty="0"/>
              <a:t> </a:t>
            </a:r>
          </a:p>
          <a:p>
            <a:r>
              <a:rPr lang="en-CA" dirty="0"/>
              <a:t>3. Gene-environment interactions</a:t>
            </a:r>
          </a:p>
          <a:p>
            <a:r>
              <a:rPr lang="en-CA" dirty="0"/>
              <a:t>-religiosity seems to moderate genetic influences on alcohol use</a:t>
            </a:r>
          </a:p>
          <a:p>
            <a:r>
              <a:rPr lang="en-CA" dirty="0"/>
              <a:t>-stress</a:t>
            </a:r>
          </a:p>
          <a:p>
            <a:endParaRPr lang="en-CA" dirty="0"/>
          </a:p>
          <a:p>
            <a:r>
              <a:rPr lang="en-CA" dirty="0"/>
              <a:t>Is it important to develop measures of addiction propensity? Traits and states related to reward, punishment, motivation, stress, impulsivity, externalizing and social behavior are most useful..</a:t>
            </a:r>
          </a:p>
          <a:p>
            <a:endParaRPr lang="en-CA" dirty="0"/>
          </a:p>
          <a:p>
            <a:endParaRPr lang="en-CA" dirty="0"/>
          </a:p>
          <a:p>
            <a:endParaRPr lang="en-CA" dirty="0"/>
          </a:p>
          <a:p>
            <a:r>
              <a:rPr lang="en-CA" dirty="0"/>
              <a:t>Generally environmental factors are more important for the initiation of an less important for the progression to dependence, whereas genetic contributions are the reverse.  </a:t>
            </a:r>
          </a:p>
        </p:txBody>
      </p:sp>
    </p:spTree>
    <p:extLst>
      <p:ext uri="{BB962C8B-B14F-4D97-AF65-F5344CB8AC3E}">
        <p14:creationId xmlns:p14="http://schemas.microsoft.com/office/powerpoint/2010/main" val="325492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Addiction Industry</a:t>
            </a:r>
          </a:p>
        </p:txBody>
      </p:sp>
    </p:spTree>
    <p:extLst>
      <p:ext uri="{BB962C8B-B14F-4D97-AF65-F5344CB8AC3E}">
        <p14:creationId xmlns:p14="http://schemas.microsoft.com/office/powerpoint/2010/main" val="284671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863" y="3667078"/>
            <a:ext cx="7265322" cy="3139321"/>
          </a:xfrm>
          <a:prstGeom prst="rect">
            <a:avLst/>
          </a:prstGeom>
          <a:noFill/>
        </p:spPr>
        <p:txBody>
          <a:bodyPr wrap="none" rtlCol="0">
            <a:spAutoFit/>
          </a:bodyPr>
          <a:lstStyle/>
          <a:p>
            <a:r>
              <a:rPr lang="en-CA" dirty="0"/>
              <a:t>-combined estimate of heritability of AUD in the twin studies was 0.49 </a:t>
            </a:r>
            <a:r>
              <a:rPr lang="en-CA" u="sng" dirty="0"/>
              <a:t>+</a:t>
            </a:r>
            <a:r>
              <a:rPr lang="en-CA" dirty="0"/>
              <a:t> .03</a:t>
            </a:r>
          </a:p>
          <a:p>
            <a:r>
              <a:rPr lang="en-CA" dirty="0"/>
              <a:t>-variance from shared environment .10 </a:t>
            </a:r>
            <a:r>
              <a:rPr lang="en-CA" u="sng" dirty="0"/>
              <a:t>+</a:t>
            </a:r>
            <a:r>
              <a:rPr lang="en-CA" dirty="0"/>
              <a:t> .06</a:t>
            </a:r>
          </a:p>
          <a:p>
            <a:endParaRPr lang="en-CA" dirty="0"/>
          </a:p>
          <a:p>
            <a:r>
              <a:rPr lang="en-CA" dirty="0"/>
              <a:t>-heritability of depression .37 </a:t>
            </a:r>
            <a:r>
              <a:rPr lang="en-CA" u="sng" dirty="0"/>
              <a:t>+</a:t>
            </a:r>
            <a:r>
              <a:rPr lang="en-CA" dirty="0"/>
              <a:t> 06</a:t>
            </a:r>
          </a:p>
          <a:p>
            <a:r>
              <a:rPr lang="en-CA" dirty="0"/>
              <a:t>-heritability of schizophrenia .81 </a:t>
            </a:r>
            <a:r>
              <a:rPr lang="en-CA" u="sng" dirty="0"/>
              <a:t>+</a:t>
            </a:r>
            <a:r>
              <a:rPr lang="en-CA" dirty="0"/>
              <a:t> .09</a:t>
            </a:r>
          </a:p>
          <a:p>
            <a:r>
              <a:rPr lang="en-CA" dirty="0"/>
              <a:t>-.82 for correlation between illicit and licit substances</a:t>
            </a:r>
          </a:p>
          <a:p>
            <a:endParaRPr lang="en-CA" dirty="0"/>
          </a:p>
          <a:p>
            <a:endParaRPr lang="en-CA" dirty="0"/>
          </a:p>
          <a:p>
            <a:endParaRPr lang="en-CA" dirty="0"/>
          </a:p>
          <a:p>
            <a:endParaRPr lang="en-CA" dirty="0"/>
          </a:p>
          <a:p>
            <a:endParaRPr lang="en-CA" dirty="0"/>
          </a:p>
        </p:txBody>
      </p:sp>
      <p:sp>
        <p:nvSpPr>
          <p:cNvPr id="3" name="TextBox 2"/>
          <p:cNvSpPr txBox="1"/>
          <p:nvPr/>
        </p:nvSpPr>
        <p:spPr>
          <a:xfrm>
            <a:off x="857545" y="6115112"/>
            <a:ext cx="9701951" cy="369332"/>
          </a:xfrm>
          <a:prstGeom prst="rect">
            <a:avLst/>
          </a:prstGeom>
          <a:noFill/>
        </p:spPr>
        <p:txBody>
          <a:bodyPr wrap="none" rtlCol="0">
            <a:spAutoFit/>
          </a:bodyPr>
          <a:lstStyle/>
          <a:p>
            <a:r>
              <a:rPr lang="en-CA" dirty="0"/>
              <a:t>Twin Studies 		Adopted Children 		Combined Studies 		Meta-analysis</a:t>
            </a:r>
          </a:p>
        </p:txBody>
      </p:sp>
      <p:pic>
        <p:nvPicPr>
          <p:cNvPr id="4" name="Content Placeholder 3" descr="Preventative Medicine.pdf"/>
          <p:cNvPicPr>
            <a:picLocks noChangeAspect="1"/>
          </p:cNvPicPr>
          <p:nvPr/>
        </p:nvPicPr>
        <p:blipFill>
          <a:blip r:embed="rId2">
            <a:extLst>
              <a:ext uri="{28A0092B-C50C-407E-A947-70E740481C1C}">
                <a14:useLocalDpi xmlns:a14="http://schemas.microsoft.com/office/drawing/2010/main" val="0"/>
              </a:ext>
            </a:extLst>
          </a:blip>
          <a:srcRect l="-3436" r="-3436"/>
          <a:stretch>
            <a:fillRect/>
          </a:stretch>
        </p:blipFill>
        <p:spPr>
          <a:xfrm>
            <a:off x="3256061" y="-273611"/>
            <a:ext cx="5717377" cy="3961722"/>
          </a:xfrm>
          <a:prstGeom prst="rect">
            <a:avLst/>
          </a:prstGeom>
        </p:spPr>
      </p:pic>
    </p:spTree>
    <p:extLst>
      <p:ext uri="{BB962C8B-B14F-4D97-AF65-F5344CB8AC3E}">
        <p14:creationId xmlns:p14="http://schemas.microsoft.com/office/powerpoint/2010/main" val="45061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A03C4-3FEE-4A0A-83CC-7708EE91A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43600"/>
          </a:xfrm>
          <a:prstGeom prst="rect">
            <a:avLst/>
          </a:prstGeom>
        </p:spPr>
      </p:pic>
    </p:spTree>
    <p:extLst>
      <p:ext uri="{BB962C8B-B14F-4D97-AF65-F5344CB8AC3E}">
        <p14:creationId xmlns:p14="http://schemas.microsoft.com/office/powerpoint/2010/main" val="415641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745" y="222678"/>
            <a:ext cx="11673998" cy="5355312"/>
          </a:xfrm>
          <a:prstGeom prst="rect">
            <a:avLst/>
          </a:prstGeom>
          <a:noFill/>
        </p:spPr>
        <p:txBody>
          <a:bodyPr wrap="square" rtlCol="0">
            <a:spAutoFit/>
          </a:bodyPr>
          <a:lstStyle/>
          <a:p>
            <a:r>
              <a:rPr lang="en-CA" dirty="0"/>
              <a:t>Linkage studies are performed when you have pedigrees of related individuals and a phenotype (such as breast cancer) that is present in some but not all of the family members. These individuals could be humans or animals; linkage in humans is studied using existing families, so no breeding is involved. For each locus, you tabulate cases where parents and children who do or don't show the phenotype also have the same allele. Linkage studies are the most powerful approach when studying highly penetrant phenotypes, which means that if you have the allele you have a strong probability of exhibiting the phenotype. They can identity rare alleles that are present in small numbers of families, usually due to a founder mutation. Linkage is how you find an allele such as the mutations in BRCA1 associated with breast cancer.</a:t>
            </a:r>
          </a:p>
          <a:p>
            <a:endParaRPr lang="en-CA" dirty="0"/>
          </a:p>
          <a:p>
            <a:r>
              <a:rPr lang="en-CA" dirty="0"/>
              <a:t>Association studies are used when you don't have pedigrees; here the statistical test is a logistic regression or a related test for trends. They work when the phenotype has much lower penetrance; they are in fact more powerful than linkage analysis in those cases, provided you have enough informative cases and matched controls. Association studies are how you find common, low penetrance alleles such as the variations in FGFR2 that confer small increases in breast cancer susceptibility. This is much like a correlation and suffers from similar problems</a:t>
            </a:r>
          </a:p>
          <a:p>
            <a:endParaRPr lang="en-CA" dirty="0"/>
          </a:p>
          <a:p>
            <a:r>
              <a:rPr lang="en-CA" dirty="0"/>
              <a:t>In The Old Days, neither association tests nor linkage tests were "genome-wide"; there wasn't a technically feasible or affordable way to test the whole genome at once. Studies were often performed at various levels of resolution as the locus associated with the phenotype was refined. Studies were often performed with a small number of loci chosen because of prior knowledge or hunches. Now the most common way to perform these studies in humans is to use SNP chips that measure hundreds of thousands of loci spread across the whole genome, thus the name GWAS. </a:t>
            </a:r>
          </a:p>
        </p:txBody>
      </p:sp>
      <p:sp>
        <p:nvSpPr>
          <p:cNvPr id="3" name="Rectangle 2">
            <a:extLst>
              <a:ext uri="{FF2B5EF4-FFF2-40B4-BE49-F238E27FC236}">
                <a16:creationId xmlns:a16="http://schemas.microsoft.com/office/drawing/2014/main" id="{4999396D-CCC5-4748-ADFD-F0186DB74BA4}"/>
              </a:ext>
            </a:extLst>
          </p:cNvPr>
          <p:cNvSpPr/>
          <p:nvPr/>
        </p:nvSpPr>
        <p:spPr>
          <a:xfrm>
            <a:off x="2955984" y="5843284"/>
            <a:ext cx="7832785" cy="369332"/>
          </a:xfrm>
          <a:prstGeom prst="rect">
            <a:avLst/>
          </a:prstGeom>
        </p:spPr>
        <p:txBody>
          <a:bodyPr wrap="square">
            <a:spAutoFit/>
          </a:bodyPr>
          <a:lstStyle/>
          <a:p>
            <a:r>
              <a:rPr lang="en-CA" dirty="0">
                <a:hlinkClick r:id="rId2"/>
              </a:rPr>
              <a:t>Association vs Linkage Genetic Studies</a:t>
            </a:r>
            <a:endParaRPr lang="en-CA" dirty="0"/>
          </a:p>
        </p:txBody>
      </p:sp>
    </p:spTree>
    <p:extLst>
      <p:ext uri="{BB962C8B-B14F-4D97-AF65-F5344CB8AC3E}">
        <p14:creationId xmlns:p14="http://schemas.microsoft.com/office/powerpoint/2010/main" val="426334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C82A-83CA-4B10-8FA3-96D12ED4BEF6}"/>
              </a:ext>
            </a:extLst>
          </p:cNvPr>
          <p:cNvSpPr>
            <a:spLocks noGrp="1"/>
          </p:cNvSpPr>
          <p:nvPr>
            <p:ph type="title"/>
          </p:nvPr>
        </p:nvSpPr>
        <p:spPr>
          <a:xfrm>
            <a:off x="838200" y="566394"/>
            <a:ext cx="10515600" cy="1325563"/>
          </a:xfrm>
        </p:spPr>
        <p:txBody>
          <a:bodyPr>
            <a:normAutofit fontScale="90000"/>
          </a:bodyPr>
          <a:lstStyle/>
          <a:p>
            <a:r>
              <a:rPr lang="en-CA" dirty="0"/>
              <a:t>The Dopamine Receptor D2 (DRD2) SNP rs1076560 is Associated with Opioid Addiction</a:t>
            </a:r>
            <a:br>
              <a:rPr lang="en-CA" dirty="0"/>
            </a:br>
            <a:endParaRPr lang="en-CA" dirty="0"/>
          </a:p>
        </p:txBody>
      </p:sp>
      <p:sp>
        <p:nvSpPr>
          <p:cNvPr id="3" name="Content Placeholder 2">
            <a:extLst>
              <a:ext uri="{FF2B5EF4-FFF2-40B4-BE49-F238E27FC236}">
                <a16:creationId xmlns:a16="http://schemas.microsoft.com/office/drawing/2014/main" id="{E36A2B1C-1EB3-427D-B0D6-9E6101DB16B0}"/>
              </a:ext>
            </a:extLst>
          </p:cNvPr>
          <p:cNvSpPr>
            <a:spLocks noGrp="1"/>
          </p:cNvSpPr>
          <p:nvPr>
            <p:ph idx="1"/>
          </p:nvPr>
        </p:nvSpPr>
        <p:spPr>
          <a:xfrm>
            <a:off x="838200" y="1891957"/>
            <a:ext cx="10515600" cy="4351338"/>
          </a:xfrm>
        </p:spPr>
        <p:txBody>
          <a:bodyPr>
            <a:normAutofit fontScale="55000" lnSpcReduction="20000"/>
          </a:bodyPr>
          <a:lstStyle/>
          <a:p>
            <a:r>
              <a:rPr lang="en-CA" dirty="0"/>
              <a:t>Summary</a:t>
            </a:r>
          </a:p>
          <a:p>
            <a:r>
              <a:rPr lang="en-CA" dirty="0"/>
              <a:t>The risk for drug addiction is partially heritable. Genes of the dopamine system are likely candidates to harbour risk</a:t>
            </a:r>
          </a:p>
          <a:p>
            <a:r>
              <a:rPr lang="en-CA" dirty="0"/>
              <a:t>variants, as dopamine neurotransmission is involved in mediating the rewarding effects of drugs of abuse. One functional</a:t>
            </a:r>
          </a:p>
          <a:p>
            <a:r>
              <a:rPr lang="en-CA" dirty="0"/>
              <a:t>single nucleotide polymorphism in dopamine receptor D2 (DRD2), rs1076560, is involved in regulating splicing of the</a:t>
            </a:r>
          </a:p>
          <a:p>
            <a:r>
              <a:rPr lang="en-CA" dirty="0"/>
              <a:t>gene and alters the ratio of DRD2 isoforms located pre- and </a:t>
            </a:r>
            <a:r>
              <a:rPr lang="en-CA" dirty="0" err="1"/>
              <a:t>postsynaptically</a:t>
            </a:r>
            <a:r>
              <a:rPr lang="en-CA" dirty="0"/>
              <a:t>. rs1076560 has been previously associated</a:t>
            </a:r>
          </a:p>
          <a:p>
            <a:r>
              <a:rPr lang="en-CA" dirty="0"/>
              <a:t>with cocaine abuse and we set out to confirm this association in a sample of European American (EA) (n = 336) and</a:t>
            </a:r>
          </a:p>
          <a:p>
            <a:r>
              <a:rPr lang="en-CA" dirty="0"/>
              <a:t>African American (AA) (n = 1034) cocaine addicts and EA (n = 656) and AA (n = 668) controls. We also analysed the</a:t>
            </a:r>
          </a:p>
          <a:p>
            <a:r>
              <a:rPr lang="en-CA" dirty="0"/>
              <a:t>role of rs1076560 in opioid dependence by genotyping EA (n = 1041) and AA (n = 284) opioid addicts. rs1076560 was</a:t>
            </a:r>
          </a:p>
          <a:p>
            <a:r>
              <a:rPr lang="en-CA" dirty="0"/>
              <a:t>found to be nominally associated with opioid dependence in EAs (p = 0.02, OR = 1.27) and AAs (p = 0.03, OR = 1.43).</a:t>
            </a:r>
          </a:p>
          <a:p>
            <a:r>
              <a:rPr lang="en-CA" dirty="0"/>
              <a:t>When both opioid-addicted ancestral samples were combined, rs1076560 was significantly associated with increased risk</a:t>
            </a:r>
          </a:p>
          <a:p>
            <a:r>
              <a:rPr lang="en-CA" dirty="0"/>
              <a:t>for drug dependence (p = 0.0038, OR = 1.29). This association remained significant after correction for multiple testing.</a:t>
            </a:r>
          </a:p>
          <a:p>
            <a:r>
              <a:rPr lang="en-CA" dirty="0"/>
              <a:t>No association was found with cocaine dependence. These data demonstrate the importance of dopamine gene variants</a:t>
            </a:r>
          </a:p>
          <a:p>
            <a:r>
              <a:rPr lang="en-CA" dirty="0"/>
              <a:t>in the risk for opioid dependence and highlight a functional polymorphism that warrants further study.</a:t>
            </a:r>
          </a:p>
          <a:p>
            <a:endParaRPr lang="en-CA" dirty="0"/>
          </a:p>
        </p:txBody>
      </p:sp>
    </p:spTree>
    <p:extLst>
      <p:ext uri="{BB962C8B-B14F-4D97-AF65-F5344CB8AC3E}">
        <p14:creationId xmlns:p14="http://schemas.microsoft.com/office/powerpoint/2010/main" val="321197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AAE8CC-0622-47F0-A3B8-DE38C7333591}"/>
              </a:ext>
            </a:extLst>
          </p:cNvPr>
          <p:cNvSpPr>
            <a:spLocks noGrp="1"/>
          </p:cNvSpPr>
          <p:nvPr>
            <p:ph idx="1"/>
          </p:nvPr>
        </p:nvSpPr>
        <p:spPr>
          <a:xfrm>
            <a:off x="838200" y="1825625"/>
            <a:ext cx="1397883" cy="996170"/>
          </a:xfrm>
          <a:prstGeom prst="rect">
            <a:avLst/>
          </a:prstGeom>
        </p:spPr>
        <p:txBody>
          <a:bodyPr wrap="none">
            <a:spAutoFit/>
          </a:bodyPr>
          <a:lstStyle/>
          <a:p>
            <a:r>
              <a:rPr lang="en-CA" dirty="0">
                <a:hlinkClick r:id="rId2"/>
              </a:rPr>
              <a:t>SNP</a:t>
            </a:r>
            <a:endParaRPr lang="en-CA" dirty="0">
              <a:hlinkClick r:id="rId3"/>
            </a:endParaRPr>
          </a:p>
          <a:p>
            <a:r>
              <a:rPr lang="en-CA" dirty="0">
                <a:hlinkClick r:id="rId3"/>
              </a:rPr>
              <a:t>GWAS </a:t>
            </a:r>
            <a:endParaRPr lang="en-CA" dirty="0"/>
          </a:p>
        </p:txBody>
      </p:sp>
    </p:spTree>
    <p:extLst>
      <p:ext uri="{BB962C8B-B14F-4D97-AF65-F5344CB8AC3E}">
        <p14:creationId xmlns:p14="http://schemas.microsoft.com/office/powerpoint/2010/main" val="401479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A6CB4C03-43BB-422B-A02B-439F6261DA2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8" name="Rectangle 2">
            <a:extLst>
              <a:ext uri="{FF2B5EF4-FFF2-40B4-BE49-F238E27FC236}">
                <a16:creationId xmlns:a16="http://schemas.microsoft.com/office/drawing/2014/main" id="{F87926EF-C524-43EE-81E4-3773AF484968}"/>
              </a:ext>
            </a:extLst>
          </p:cNvPr>
          <p:cNvSpPr>
            <a:spLocks/>
          </p:cNvSpPr>
          <p:nvPr/>
        </p:nvSpPr>
        <p:spPr bwMode="auto">
          <a:xfrm>
            <a:off x="3586163" y="5800725"/>
            <a:ext cx="5219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spcBef>
                <a:spcPts val="2550"/>
              </a:spcBef>
            </a:pPr>
            <a:r>
              <a:rPr lang="en-US" altLang="en-US" sz="4400" b="1">
                <a:solidFill>
                  <a:srgbClr val="31247C"/>
                </a:solidFill>
                <a:cs typeface="Times New Roman" panose="02020603050405020304" pitchFamily="18" charset="0"/>
              </a:rPr>
              <a:t>16-pin microarrayer</a:t>
            </a:r>
          </a:p>
        </p:txBody>
      </p:sp>
    </p:spTree>
    <p:extLst>
      <p:ext uri="{BB962C8B-B14F-4D97-AF65-F5344CB8AC3E}">
        <p14:creationId xmlns:p14="http://schemas.microsoft.com/office/powerpoint/2010/main" val="661984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5072</TotalTime>
  <Words>1342</Words>
  <Application>Microsoft Office PowerPoint</Application>
  <PresentationFormat>Widescreen</PresentationFormat>
  <Paragraphs>152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Calibri Light</vt:lpstr>
      <vt:lpstr>Lucida Grande</vt:lpstr>
      <vt:lpstr>Times</vt:lpstr>
      <vt:lpstr>Times New Roman</vt:lpstr>
      <vt:lpstr>Office Theme</vt:lpstr>
      <vt:lpstr>Questions…. </vt:lpstr>
      <vt:lpstr>PowerPoint Presentation</vt:lpstr>
      <vt:lpstr>Staging Addiction? </vt:lpstr>
      <vt:lpstr>PowerPoint Presentation</vt:lpstr>
      <vt:lpstr>PowerPoint Presentation</vt:lpstr>
      <vt:lpstr>PowerPoint Presentation</vt:lpstr>
      <vt:lpstr>The Dopamine Receptor D2 (DRD2) SNP rs1076560 is Associated with Opioid Addiction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Genome-wide association analysis of lifetime cannabis use (N=184,765) identifies new risk loci, genetic overlap with mental health, and a causal influence of schizophrenia on cannabis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Addiction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dc:creator>
  <cp:lastModifiedBy>Elliott Marchant</cp:lastModifiedBy>
  <cp:revision>54</cp:revision>
  <dcterms:created xsi:type="dcterms:W3CDTF">2017-01-15T18:05:15Z</dcterms:created>
  <dcterms:modified xsi:type="dcterms:W3CDTF">2018-01-23T15:31:16Z</dcterms:modified>
</cp:coreProperties>
</file>