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sldIdLst>
    <p:sldId id="256" r:id="rId2"/>
  </p:sldIdLst>
  <p:sldSz cx="32762825" cy="43927713"/>
  <p:notesSz cx="7010400" cy="9296400"/>
  <p:defaultTextStyle>
    <a:defPPr>
      <a:defRPr lang="en-US"/>
    </a:defPPr>
    <a:lvl1pPr marL="0" algn="l" defTabSz="4382262" rtl="0" eaLnBrk="1" latinLnBrk="0" hangingPunct="1">
      <a:defRPr sz="8600" kern="1200">
        <a:solidFill>
          <a:schemeClr val="tx1"/>
        </a:solidFill>
        <a:latin typeface="+mn-lt"/>
        <a:ea typeface="+mn-ea"/>
        <a:cs typeface="+mn-cs"/>
      </a:defRPr>
    </a:lvl1pPr>
    <a:lvl2pPr marL="2191131" algn="l" defTabSz="4382262" rtl="0" eaLnBrk="1" latinLnBrk="0" hangingPunct="1">
      <a:defRPr sz="8600" kern="1200">
        <a:solidFill>
          <a:schemeClr val="tx1"/>
        </a:solidFill>
        <a:latin typeface="+mn-lt"/>
        <a:ea typeface="+mn-ea"/>
        <a:cs typeface="+mn-cs"/>
      </a:defRPr>
    </a:lvl2pPr>
    <a:lvl3pPr marL="4382262" algn="l" defTabSz="4382262" rtl="0" eaLnBrk="1" latinLnBrk="0" hangingPunct="1">
      <a:defRPr sz="8600" kern="1200">
        <a:solidFill>
          <a:schemeClr val="tx1"/>
        </a:solidFill>
        <a:latin typeface="+mn-lt"/>
        <a:ea typeface="+mn-ea"/>
        <a:cs typeface="+mn-cs"/>
      </a:defRPr>
    </a:lvl3pPr>
    <a:lvl4pPr marL="6573393" algn="l" defTabSz="4382262" rtl="0" eaLnBrk="1" latinLnBrk="0" hangingPunct="1">
      <a:defRPr sz="8600" kern="1200">
        <a:solidFill>
          <a:schemeClr val="tx1"/>
        </a:solidFill>
        <a:latin typeface="+mn-lt"/>
        <a:ea typeface="+mn-ea"/>
        <a:cs typeface="+mn-cs"/>
      </a:defRPr>
    </a:lvl4pPr>
    <a:lvl5pPr marL="8764524" algn="l" defTabSz="4382262" rtl="0" eaLnBrk="1" latinLnBrk="0" hangingPunct="1">
      <a:defRPr sz="8600" kern="1200">
        <a:solidFill>
          <a:schemeClr val="tx1"/>
        </a:solidFill>
        <a:latin typeface="+mn-lt"/>
        <a:ea typeface="+mn-ea"/>
        <a:cs typeface="+mn-cs"/>
      </a:defRPr>
    </a:lvl5pPr>
    <a:lvl6pPr marL="10955655" algn="l" defTabSz="4382262" rtl="0" eaLnBrk="1" latinLnBrk="0" hangingPunct="1">
      <a:defRPr sz="8600" kern="1200">
        <a:solidFill>
          <a:schemeClr val="tx1"/>
        </a:solidFill>
        <a:latin typeface="+mn-lt"/>
        <a:ea typeface="+mn-ea"/>
        <a:cs typeface="+mn-cs"/>
      </a:defRPr>
    </a:lvl6pPr>
    <a:lvl7pPr marL="13146786" algn="l" defTabSz="4382262" rtl="0" eaLnBrk="1" latinLnBrk="0" hangingPunct="1">
      <a:defRPr sz="8600" kern="1200">
        <a:solidFill>
          <a:schemeClr val="tx1"/>
        </a:solidFill>
        <a:latin typeface="+mn-lt"/>
        <a:ea typeface="+mn-ea"/>
        <a:cs typeface="+mn-cs"/>
      </a:defRPr>
    </a:lvl7pPr>
    <a:lvl8pPr marL="15337917" algn="l" defTabSz="4382262" rtl="0" eaLnBrk="1" latinLnBrk="0" hangingPunct="1">
      <a:defRPr sz="8600" kern="1200">
        <a:solidFill>
          <a:schemeClr val="tx1"/>
        </a:solidFill>
        <a:latin typeface="+mn-lt"/>
        <a:ea typeface="+mn-ea"/>
        <a:cs typeface="+mn-cs"/>
      </a:defRPr>
    </a:lvl8pPr>
    <a:lvl9pPr marL="17529048" algn="l" defTabSz="4382262"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661" autoAdjust="0"/>
  </p:normalViewPr>
  <p:slideViewPr>
    <p:cSldViewPr snapToGrid="0" snapToObjects="1">
      <p:cViewPr>
        <p:scale>
          <a:sx n="35" d="100"/>
          <a:sy n="35" d="100"/>
        </p:scale>
        <p:origin x="-352" y="5048"/>
      </p:cViewPr>
      <p:guideLst>
        <p:guide orient="horz" pos="13836"/>
        <p:guide pos="103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57212" y="12202146"/>
            <a:ext cx="27029331" cy="16615251"/>
          </a:xfrm>
        </p:spPr>
        <p:txBody>
          <a:bodyPr anchor="b"/>
          <a:lstStyle>
            <a:lvl1pPr>
              <a:defRPr sz="31600">
                <a:ln>
                  <a:noFill/>
                </a:ln>
                <a:solidFill>
                  <a:schemeClr val="tx2"/>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2457212" y="29285142"/>
            <a:ext cx="23152396" cy="6833200"/>
          </a:xfrm>
        </p:spPr>
        <p:txBody>
          <a:bodyPr anchor="t">
            <a:normAutofit/>
          </a:bodyPr>
          <a:lstStyle>
            <a:lvl1pPr marL="0" indent="0" algn="l">
              <a:buNone/>
              <a:defRPr sz="9600">
                <a:solidFill>
                  <a:schemeClr val="tx1">
                    <a:tint val="75000"/>
                  </a:schemeClr>
                </a:solidFill>
              </a:defRPr>
            </a:lvl1pPr>
            <a:lvl2pPr marL="2191131" indent="0" algn="ctr">
              <a:buNone/>
              <a:defRPr>
                <a:solidFill>
                  <a:schemeClr val="tx1">
                    <a:tint val="75000"/>
                  </a:schemeClr>
                </a:solidFill>
              </a:defRPr>
            </a:lvl2pPr>
            <a:lvl3pPr marL="4382262" indent="0" algn="ctr">
              <a:buNone/>
              <a:defRPr>
                <a:solidFill>
                  <a:schemeClr val="tx1">
                    <a:tint val="75000"/>
                  </a:schemeClr>
                </a:solidFill>
              </a:defRPr>
            </a:lvl3pPr>
            <a:lvl4pPr marL="6573393" indent="0" algn="ctr">
              <a:buNone/>
              <a:defRPr>
                <a:solidFill>
                  <a:schemeClr val="tx1">
                    <a:tint val="75000"/>
                  </a:schemeClr>
                </a:solidFill>
              </a:defRPr>
            </a:lvl4pPr>
            <a:lvl5pPr marL="8764524" indent="0" algn="ctr">
              <a:buNone/>
              <a:defRPr>
                <a:solidFill>
                  <a:schemeClr val="tx1">
                    <a:tint val="75000"/>
                  </a:schemeClr>
                </a:solidFill>
              </a:defRPr>
            </a:lvl5pPr>
            <a:lvl6pPr marL="10955655" indent="0" algn="ctr">
              <a:buNone/>
              <a:defRPr>
                <a:solidFill>
                  <a:schemeClr val="tx1">
                    <a:tint val="75000"/>
                  </a:schemeClr>
                </a:solidFill>
              </a:defRPr>
            </a:lvl6pPr>
            <a:lvl7pPr marL="13146786" indent="0" algn="ctr">
              <a:buNone/>
              <a:defRPr>
                <a:solidFill>
                  <a:schemeClr val="tx1">
                    <a:tint val="75000"/>
                  </a:schemeClr>
                </a:solidFill>
              </a:defRPr>
            </a:lvl7pPr>
            <a:lvl8pPr marL="15337917" indent="0" algn="ctr">
              <a:buNone/>
              <a:defRPr>
                <a:solidFill>
                  <a:schemeClr val="tx1">
                    <a:tint val="75000"/>
                  </a:schemeClr>
                </a:solidFill>
              </a:defRPr>
            </a:lvl8pPr>
            <a:lvl9pPr marL="17529048"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2016-04-03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2016-04-03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753048" y="1759149"/>
            <a:ext cx="6279541" cy="37480914"/>
          </a:xfrm>
        </p:spPr>
        <p:txBody>
          <a:bodyPr vert="eaVert" anchor="b" anchorCtr="0"/>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1638141" y="1759149"/>
            <a:ext cx="21568860" cy="37480914"/>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2016-04-03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2016-04-03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8039" y="35142170"/>
            <a:ext cx="27444552" cy="7483981"/>
          </a:xfrm>
        </p:spPr>
        <p:txBody>
          <a:bodyPr anchor="t"/>
          <a:lstStyle>
            <a:lvl1pPr algn="l">
              <a:defRPr sz="17300" b="0" cap="all"/>
            </a:lvl1pPr>
          </a:lstStyle>
          <a:p>
            <a:r>
              <a:rPr lang="en-CA" smtClean="0"/>
              <a:t>Click to edit Master title style</a:t>
            </a:r>
            <a:endParaRPr lang="en-US" dirty="0"/>
          </a:p>
        </p:txBody>
      </p:sp>
      <p:sp>
        <p:nvSpPr>
          <p:cNvPr id="3" name="Text Placeholder 2"/>
          <p:cNvSpPr>
            <a:spLocks noGrp="1"/>
          </p:cNvSpPr>
          <p:nvPr>
            <p:ph type="body" idx="1"/>
          </p:nvPr>
        </p:nvSpPr>
        <p:spPr>
          <a:xfrm>
            <a:off x="2588039" y="24678837"/>
            <a:ext cx="21984081" cy="10463340"/>
          </a:xfrm>
        </p:spPr>
        <p:txBody>
          <a:bodyPr anchor="b"/>
          <a:lstStyle>
            <a:lvl1pPr marL="0" indent="0">
              <a:buNone/>
              <a:defRPr sz="9600">
                <a:solidFill>
                  <a:schemeClr val="tx1">
                    <a:tint val="75000"/>
                  </a:schemeClr>
                </a:solidFill>
              </a:defRPr>
            </a:lvl1pPr>
            <a:lvl2pPr marL="2191131" indent="0">
              <a:buNone/>
              <a:defRPr sz="8600">
                <a:solidFill>
                  <a:schemeClr val="tx1">
                    <a:tint val="75000"/>
                  </a:schemeClr>
                </a:solidFill>
              </a:defRPr>
            </a:lvl2pPr>
            <a:lvl3pPr marL="4382262" indent="0">
              <a:buNone/>
              <a:defRPr sz="7700">
                <a:solidFill>
                  <a:schemeClr val="tx1">
                    <a:tint val="75000"/>
                  </a:schemeClr>
                </a:solidFill>
              </a:defRPr>
            </a:lvl3pPr>
            <a:lvl4pPr marL="6573393" indent="0">
              <a:buNone/>
              <a:defRPr sz="6700">
                <a:solidFill>
                  <a:schemeClr val="tx1">
                    <a:tint val="75000"/>
                  </a:schemeClr>
                </a:solidFill>
              </a:defRPr>
            </a:lvl4pPr>
            <a:lvl5pPr marL="8764524" indent="0">
              <a:buNone/>
              <a:defRPr sz="6700">
                <a:solidFill>
                  <a:schemeClr val="tx1">
                    <a:tint val="75000"/>
                  </a:schemeClr>
                </a:solidFill>
              </a:defRPr>
            </a:lvl5pPr>
            <a:lvl6pPr marL="10955655" indent="0">
              <a:buNone/>
              <a:defRPr sz="6700">
                <a:solidFill>
                  <a:schemeClr val="tx1">
                    <a:tint val="75000"/>
                  </a:schemeClr>
                </a:solidFill>
              </a:defRPr>
            </a:lvl6pPr>
            <a:lvl7pPr marL="13146786" indent="0">
              <a:buNone/>
              <a:defRPr sz="6700">
                <a:solidFill>
                  <a:schemeClr val="tx1">
                    <a:tint val="75000"/>
                  </a:schemeClr>
                </a:solidFill>
              </a:defRPr>
            </a:lvl7pPr>
            <a:lvl8pPr marL="15337917" indent="0">
              <a:buNone/>
              <a:defRPr sz="6700">
                <a:solidFill>
                  <a:schemeClr val="tx1">
                    <a:tint val="75000"/>
                  </a:schemeClr>
                </a:solidFill>
              </a:defRPr>
            </a:lvl8pPr>
            <a:lvl9pPr marL="17529048" indent="0">
              <a:buNone/>
              <a:defRPr sz="67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2016-04-03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1638141" y="9839807"/>
            <a:ext cx="13105130" cy="2940228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15835365" y="9839807"/>
            <a:ext cx="13105130" cy="29402283"/>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2016-04-03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638141" y="9832896"/>
            <a:ext cx="13105130" cy="4097883"/>
          </a:xfrm>
        </p:spPr>
        <p:txBody>
          <a:bodyPr anchor="b">
            <a:noAutofit/>
          </a:bodyPr>
          <a:lstStyle>
            <a:lvl1pPr marL="0" indent="0" algn="ctr">
              <a:buNone/>
              <a:defRPr sz="9600" b="1">
                <a:solidFill>
                  <a:schemeClr val="tx2"/>
                </a:solidFill>
              </a:defRPr>
            </a:lvl1pPr>
            <a:lvl2pPr marL="2191131" indent="0">
              <a:buNone/>
              <a:defRPr sz="9600" b="1"/>
            </a:lvl2pPr>
            <a:lvl3pPr marL="4382262" indent="0">
              <a:buNone/>
              <a:defRPr sz="8600" b="1"/>
            </a:lvl3pPr>
            <a:lvl4pPr marL="6573393" indent="0">
              <a:buNone/>
              <a:defRPr sz="7700" b="1"/>
            </a:lvl4pPr>
            <a:lvl5pPr marL="8764524" indent="0">
              <a:buNone/>
              <a:defRPr sz="7700" b="1"/>
            </a:lvl5pPr>
            <a:lvl6pPr marL="10955655" indent="0">
              <a:buNone/>
              <a:defRPr sz="7700" b="1"/>
            </a:lvl6pPr>
            <a:lvl7pPr marL="13146786" indent="0">
              <a:buNone/>
              <a:defRPr sz="7700" b="1"/>
            </a:lvl7pPr>
            <a:lvl8pPr marL="15337917" indent="0">
              <a:buNone/>
              <a:defRPr sz="7700" b="1"/>
            </a:lvl8pPr>
            <a:lvl9pPr marL="17529048" indent="0">
              <a:buNone/>
              <a:defRPr sz="7700" b="1"/>
            </a:lvl9pPr>
          </a:lstStyle>
          <a:p>
            <a:pPr lvl="0"/>
            <a:r>
              <a:rPr lang="en-CA" smtClean="0"/>
              <a:t>Click to edit Master text styles</a:t>
            </a:r>
          </a:p>
        </p:txBody>
      </p:sp>
      <p:sp>
        <p:nvSpPr>
          <p:cNvPr id="4" name="Content Placeholder 3"/>
          <p:cNvSpPr>
            <a:spLocks noGrp="1"/>
          </p:cNvSpPr>
          <p:nvPr>
            <p:ph sz="half" idx="2"/>
          </p:nvPr>
        </p:nvSpPr>
        <p:spPr>
          <a:xfrm>
            <a:off x="1638141" y="13930780"/>
            <a:ext cx="13105130" cy="25309280"/>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15835365" y="9832896"/>
            <a:ext cx="13105130" cy="4097883"/>
          </a:xfrm>
        </p:spPr>
        <p:txBody>
          <a:bodyPr anchor="b">
            <a:noAutofit/>
          </a:bodyPr>
          <a:lstStyle>
            <a:lvl1pPr marL="0" indent="0" algn="ctr">
              <a:buNone/>
              <a:defRPr sz="9600" b="1">
                <a:solidFill>
                  <a:schemeClr val="tx2"/>
                </a:solidFill>
              </a:defRPr>
            </a:lvl1pPr>
            <a:lvl2pPr marL="2191131" indent="0">
              <a:buNone/>
              <a:defRPr sz="9600" b="1"/>
            </a:lvl2pPr>
            <a:lvl3pPr marL="4382262" indent="0">
              <a:buNone/>
              <a:defRPr sz="8600" b="1"/>
            </a:lvl3pPr>
            <a:lvl4pPr marL="6573393" indent="0">
              <a:buNone/>
              <a:defRPr sz="7700" b="1"/>
            </a:lvl4pPr>
            <a:lvl5pPr marL="8764524" indent="0">
              <a:buNone/>
              <a:defRPr sz="7700" b="1"/>
            </a:lvl5pPr>
            <a:lvl6pPr marL="10955655" indent="0">
              <a:buNone/>
              <a:defRPr sz="7700" b="1"/>
            </a:lvl6pPr>
            <a:lvl7pPr marL="13146786" indent="0">
              <a:buNone/>
              <a:defRPr sz="7700" b="1"/>
            </a:lvl7pPr>
            <a:lvl8pPr marL="15337917" indent="0">
              <a:buNone/>
              <a:defRPr sz="7700" b="1"/>
            </a:lvl8pPr>
            <a:lvl9pPr marL="17529048" indent="0">
              <a:buNone/>
              <a:defRPr sz="7700" b="1"/>
            </a:lvl9pPr>
          </a:lstStyle>
          <a:p>
            <a:pPr lvl="0"/>
            <a:r>
              <a:rPr lang="en-CA" smtClean="0"/>
              <a:t>Click to edit Master text styles</a:t>
            </a:r>
          </a:p>
        </p:txBody>
      </p:sp>
      <p:sp>
        <p:nvSpPr>
          <p:cNvPr id="6" name="Content Placeholder 5"/>
          <p:cNvSpPr>
            <a:spLocks noGrp="1"/>
          </p:cNvSpPr>
          <p:nvPr>
            <p:ph sz="quarter" idx="4"/>
          </p:nvPr>
        </p:nvSpPr>
        <p:spPr>
          <a:xfrm>
            <a:off x="15835365" y="13930780"/>
            <a:ext cx="13105130" cy="25309280"/>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2016-04-03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2016-04-03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2016-04-03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2098" y="35200741"/>
            <a:ext cx="27848401" cy="3807068"/>
          </a:xfrm>
        </p:spPr>
        <p:txBody>
          <a:bodyPr anchor="b"/>
          <a:lstStyle>
            <a:lvl1pPr algn="ctr">
              <a:defRPr sz="10500" b="1"/>
            </a:lvl1pPr>
          </a:lstStyle>
          <a:p>
            <a:r>
              <a:rPr lang="en-CA" smtClean="0"/>
              <a:t>Click to edit Master title style</a:t>
            </a:r>
            <a:endParaRPr lang="en-US" dirty="0"/>
          </a:p>
        </p:txBody>
      </p:sp>
      <p:sp>
        <p:nvSpPr>
          <p:cNvPr id="4" name="Text Placeholder 3"/>
          <p:cNvSpPr>
            <a:spLocks noGrp="1"/>
          </p:cNvSpPr>
          <p:nvPr>
            <p:ph type="body" sz="half" idx="2"/>
          </p:nvPr>
        </p:nvSpPr>
        <p:spPr>
          <a:xfrm>
            <a:off x="1092092" y="39046856"/>
            <a:ext cx="27848405" cy="3904686"/>
          </a:xfrm>
        </p:spPr>
        <p:txBody>
          <a:bodyPr>
            <a:normAutofit/>
          </a:bodyPr>
          <a:lstStyle>
            <a:lvl1pPr marL="0" indent="0" algn="ctr">
              <a:buNone/>
              <a:defRPr sz="7700"/>
            </a:lvl1pPr>
            <a:lvl2pPr marL="2191131" indent="0">
              <a:buNone/>
              <a:defRPr sz="5800"/>
            </a:lvl2pPr>
            <a:lvl3pPr marL="4382262" indent="0">
              <a:buNone/>
              <a:defRPr sz="4800"/>
            </a:lvl3pPr>
            <a:lvl4pPr marL="6573393" indent="0">
              <a:buNone/>
              <a:defRPr sz="4300"/>
            </a:lvl4pPr>
            <a:lvl5pPr marL="8764524" indent="0">
              <a:buNone/>
              <a:defRPr sz="4300"/>
            </a:lvl5pPr>
            <a:lvl6pPr marL="10955655" indent="0">
              <a:buNone/>
              <a:defRPr sz="4300"/>
            </a:lvl6pPr>
            <a:lvl7pPr marL="13146786" indent="0">
              <a:buNone/>
              <a:defRPr sz="4300"/>
            </a:lvl7pPr>
            <a:lvl8pPr marL="15337917" indent="0">
              <a:buNone/>
              <a:defRPr sz="4300"/>
            </a:lvl8pPr>
            <a:lvl9pPr marL="17529048" indent="0">
              <a:buNone/>
              <a:defRPr sz="43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2016-04-03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1092094" y="2440429"/>
            <a:ext cx="27848401" cy="31660492"/>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1173" y="35199037"/>
            <a:ext cx="27848401" cy="3808772"/>
          </a:xfrm>
        </p:spPr>
        <p:txBody>
          <a:bodyPr anchor="b"/>
          <a:lstStyle>
            <a:lvl1pPr algn="ctr">
              <a:defRPr sz="10500" b="1">
                <a:ln>
                  <a:noFill/>
                </a:ln>
                <a:solidFill>
                  <a:schemeClr val="tx2"/>
                </a:solidFill>
              </a:defRPr>
            </a:lvl1pPr>
          </a:lstStyle>
          <a:p>
            <a:r>
              <a:rPr lang="en-CA" smtClean="0"/>
              <a:t>Click to edit Master title style</a:t>
            </a:r>
            <a:endParaRPr lang="en-US" dirty="0"/>
          </a:p>
        </p:txBody>
      </p:sp>
      <p:sp>
        <p:nvSpPr>
          <p:cNvPr id="3" name="Picture Placeholder 2"/>
          <p:cNvSpPr>
            <a:spLocks noGrp="1"/>
          </p:cNvSpPr>
          <p:nvPr>
            <p:ph type="pic" idx="1"/>
          </p:nvPr>
        </p:nvSpPr>
        <p:spPr>
          <a:xfrm>
            <a:off x="0" y="0"/>
            <a:ext cx="30305613" cy="35142170"/>
          </a:xfrm>
        </p:spPr>
        <p:txBody>
          <a:bodyPr/>
          <a:lstStyle>
            <a:lvl1pPr marL="0" indent="0">
              <a:buNone/>
              <a:defRPr sz="15300"/>
            </a:lvl1pPr>
            <a:lvl2pPr marL="2191131" indent="0">
              <a:buNone/>
              <a:defRPr sz="13400"/>
            </a:lvl2pPr>
            <a:lvl3pPr marL="4382262" indent="0">
              <a:buNone/>
              <a:defRPr sz="11500"/>
            </a:lvl3pPr>
            <a:lvl4pPr marL="6573393" indent="0">
              <a:buNone/>
              <a:defRPr sz="9600"/>
            </a:lvl4pPr>
            <a:lvl5pPr marL="8764524" indent="0">
              <a:buNone/>
              <a:defRPr sz="9600"/>
            </a:lvl5pPr>
            <a:lvl6pPr marL="10955655" indent="0">
              <a:buNone/>
              <a:defRPr sz="9600"/>
            </a:lvl6pPr>
            <a:lvl7pPr marL="13146786" indent="0">
              <a:buNone/>
              <a:defRPr sz="9600"/>
            </a:lvl7pPr>
            <a:lvl8pPr marL="15337917" indent="0">
              <a:buNone/>
              <a:defRPr sz="9600"/>
            </a:lvl8pPr>
            <a:lvl9pPr marL="17529048" indent="0">
              <a:buNone/>
              <a:defRPr sz="96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1081173" y="39046856"/>
            <a:ext cx="27848401" cy="3924209"/>
          </a:xfrm>
        </p:spPr>
        <p:txBody>
          <a:bodyPr>
            <a:normAutofit/>
          </a:bodyPr>
          <a:lstStyle>
            <a:lvl1pPr marL="0" indent="0" algn="ctr">
              <a:buNone/>
              <a:defRPr sz="7700"/>
            </a:lvl1pPr>
            <a:lvl2pPr marL="2191131" indent="0">
              <a:buNone/>
              <a:defRPr sz="5800"/>
            </a:lvl2pPr>
            <a:lvl3pPr marL="4382262" indent="0">
              <a:buNone/>
              <a:defRPr sz="4800"/>
            </a:lvl3pPr>
            <a:lvl4pPr marL="6573393" indent="0">
              <a:buNone/>
              <a:defRPr sz="4300"/>
            </a:lvl4pPr>
            <a:lvl5pPr marL="8764524" indent="0">
              <a:buNone/>
              <a:defRPr sz="4300"/>
            </a:lvl5pPr>
            <a:lvl6pPr marL="10955655" indent="0">
              <a:buNone/>
              <a:defRPr sz="4300"/>
            </a:lvl6pPr>
            <a:lvl7pPr marL="13146786" indent="0">
              <a:buNone/>
              <a:defRPr sz="4300"/>
            </a:lvl7pPr>
            <a:lvl8pPr marL="15337917" indent="0">
              <a:buNone/>
              <a:defRPr sz="4300"/>
            </a:lvl8pPr>
            <a:lvl9pPr marL="17529048" indent="0">
              <a:buNone/>
              <a:defRPr sz="4300"/>
            </a:lvl9pPr>
          </a:lstStyle>
          <a:p>
            <a:pPr lvl="0"/>
            <a:r>
              <a:rPr lang="en-CA"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2016-04-03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8141" y="1759145"/>
            <a:ext cx="27302354" cy="7321286"/>
          </a:xfrm>
          <a:prstGeom prst="rect">
            <a:avLst/>
          </a:prstGeom>
        </p:spPr>
        <p:txBody>
          <a:bodyPr vert="horz" lIns="438226" tIns="219113" rIns="438226" bIns="219113" rtlCol="0" anchor="ctr">
            <a:noAutofit/>
          </a:bodyPr>
          <a:lstStyle/>
          <a:p>
            <a:r>
              <a:rPr lang="en-CA" smtClean="0"/>
              <a:t>Click to edit Master title style</a:t>
            </a:r>
            <a:endParaRPr lang="en-US" dirty="0"/>
          </a:p>
        </p:txBody>
      </p:sp>
      <p:sp>
        <p:nvSpPr>
          <p:cNvPr id="3" name="Text Placeholder 2"/>
          <p:cNvSpPr>
            <a:spLocks noGrp="1"/>
          </p:cNvSpPr>
          <p:nvPr>
            <p:ph type="body" idx="1"/>
          </p:nvPr>
        </p:nvSpPr>
        <p:spPr>
          <a:xfrm>
            <a:off x="1638141" y="10249800"/>
            <a:ext cx="27302354" cy="30749399"/>
          </a:xfrm>
          <a:prstGeom prst="rect">
            <a:avLst/>
          </a:prstGeom>
        </p:spPr>
        <p:txBody>
          <a:bodyPr vert="horz" lIns="438226" tIns="219113" rIns="438226" bIns="219113"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Rectangle 6"/>
          <p:cNvSpPr/>
          <p:nvPr/>
        </p:nvSpPr>
        <p:spPr>
          <a:xfrm>
            <a:off x="30305613" y="0"/>
            <a:ext cx="2457212" cy="43927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38226" tIns="219113" rIns="438226" bIns="219113" rtlCol="0" anchor="ctr"/>
          <a:lstStyle/>
          <a:p>
            <a:pPr algn="ctr"/>
            <a:endParaRPr lang="en-US"/>
          </a:p>
        </p:txBody>
      </p:sp>
      <p:sp>
        <p:nvSpPr>
          <p:cNvPr id="8" name="Rectangle 7"/>
          <p:cNvSpPr/>
          <p:nvPr/>
        </p:nvSpPr>
        <p:spPr>
          <a:xfrm>
            <a:off x="30305613" y="35142171"/>
            <a:ext cx="2457212" cy="4392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38226" tIns="219113" rIns="438226" bIns="219113" rtlCol="0" anchor="ctr"/>
          <a:lstStyle/>
          <a:p>
            <a:pPr algn="ctr"/>
            <a:endParaRPr lang="en-US"/>
          </a:p>
        </p:txBody>
      </p:sp>
      <p:sp>
        <p:nvSpPr>
          <p:cNvPr id="6" name="Slide Number Placeholder 5"/>
          <p:cNvSpPr>
            <a:spLocks noGrp="1"/>
          </p:cNvSpPr>
          <p:nvPr>
            <p:ph type="sldNum" sz="quarter" idx="4"/>
          </p:nvPr>
        </p:nvSpPr>
        <p:spPr>
          <a:xfrm>
            <a:off x="30569278" y="36183420"/>
            <a:ext cx="1965770" cy="2538046"/>
          </a:xfrm>
          <a:prstGeom prst="bracketPair">
            <a:avLst>
              <a:gd name="adj" fmla="val 17949"/>
            </a:avLst>
          </a:prstGeom>
          <a:ln w="19050">
            <a:solidFill>
              <a:srgbClr val="FFFFFF"/>
            </a:solidFill>
          </a:ln>
        </p:spPr>
        <p:txBody>
          <a:bodyPr vert="horz" lIns="0" tIns="0" rIns="0" bIns="0" rtlCol="0" anchor="ctr"/>
          <a:lstStyle>
            <a:lvl1pPr algn="ctr">
              <a:defRPr sz="86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23843161" y="26449769"/>
            <a:ext cx="15163202" cy="1310513"/>
          </a:xfrm>
          <a:prstGeom prst="rect">
            <a:avLst/>
          </a:prstGeom>
        </p:spPr>
        <p:txBody>
          <a:bodyPr vert="horz" lIns="438226" tIns="219113" rIns="438226" bIns="219113" rtlCol="0" anchor="ctr"/>
          <a:lstStyle>
            <a:lvl1pPr algn="r">
              <a:defRPr sz="5800">
                <a:solidFill>
                  <a:schemeClr val="bg2"/>
                </a:solidFill>
              </a:defRPr>
            </a:lvl1pPr>
          </a:lstStyle>
          <a:p>
            <a:endParaRPr lang="en-US" dirty="0"/>
          </a:p>
        </p:txBody>
      </p:sp>
      <p:sp>
        <p:nvSpPr>
          <p:cNvPr id="4" name="Date Placeholder 3"/>
          <p:cNvSpPr>
            <a:spLocks noGrp="1"/>
          </p:cNvSpPr>
          <p:nvPr>
            <p:ph type="dt" sz="half" idx="2"/>
          </p:nvPr>
        </p:nvSpPr>
        <p:spPr>
          <a:xfrm rot="16200000">
            <a:off x="23615394" y="11058800"/>
            <a:ext cx="15618736" cy="1310513"/>
          </a:xfrm>
          <a:prstGeom prst="rect">
            <a:avLst/>
          </a:prstGeom>
        </p:spPr>
        <p:txBody>
          <a:bodyPr vert="horz" lIns="438226" tIns="219113" rIns="438226" bIns="219113" rtlCol="0" anchor="ctr"/>
          <a:lstStyle>
            <a:lvl1pPr algn="l">
              <a:defRPr sz="5800">
                <a:solidFill>
                  <a:schemeClr val="bg2"/>
                </a:solidFill>
              </a:defRPr>
            </a:lvl1pPr>
          </a:lstStyle>
          <a:p>
            <a:fld id="{327B613C-1AD7-49D3-885D-F654C5CDBAA6}" type="datetime1">
              <a:rPr lang="en-US" smtClean="0"/>
              <a:pPr/>
              <a:t>2016-04-03</a:t>
            </a:fld>
            <a:endParaRPr lang="en-US" dirty="0"/>
          </a:p>
        </p:txBody>
      </p:sp>
    </p:spTree>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hf sldNum="0" hdr="0" ftr="0" dt="0"/>
  <p:txStyles>
    <p:titleStyle>
      <a:lvl1pPr algn="l" defTabSz="4382262" rtl="0" eaLnBrk="1" latinLnBrk="0" hangingPunct="1">
        <a:spcBef>
          <a:spcPct val="0"/>
        </a:spcBef>
        <a:buNone/>
        <a:defRPr sz="22000" kern="1200" cap="none" spc="-479" baseline="0">
          <a:ln>
            <a:noFill/>
          </a:ln>
          <a:solidFill>
            <a:schemeClr val="tx2"/>
          </a:solidFill>
          <a:effectLst/>
          <a:latin typeface="+mj-lt"/>
          <a:ea typeface="+mj-ea"/>
          <a:cs typeface="+mj-cs"/>
        </a:defRPr>
      </a:lvl1pPr>
    </p:titleStyle>
    <p:bodyStyle>
      <a:lvl1pPr marL="1643348" indent="-1095566" algn="l" defTabSz="4382262" rtl="0" eaLnBrk="1" latinLnBrk="0" hangingPunct="1">
        <a:spcBef>
          <a:spcPct val="20000"/>
        </a:spcBef>
        <a:buClr>
          <a:schemeClr val="accent1"/>
        </a:buClr>
        <a:buFont typeface="Arial" pitchFamily="34" charset="0"/>
        <a:buChar char="•"/>
        <a:defRPr sz="10500" kern="1200">
          <a:solidFill>
            <a:schemeClr val="tx1"/>
          </a:solidFill>
          <a:latin typeface="+mn-lt"/>
          <a:ea typeface="+mn-ea"/>
          <a:cs typeface="+mn-cs"/>
        </a:defRPr>
      </a:lvl1pPr>
      <a:lvl2pPr marL="3067583" indent="-1095566" algn="l" defTabSz="4382262" rtl="0" eaLnBrk="1" latinLnBrk="0" hangingPunct="1">
        <a:spcBef>
          <a:spcPct val="20000"/>
        </a:spcBef>
        <a:buClr>
          <a:schemeClr val="accent2"/>
        </a:buClr>
        <a:buFont typeface="Arial" pitchFamily="34" charset="0"/>
        <a:buChar char="•"/>
        <a:defRPr sz="9600" kern="1200">
          <a:solidFill>
            <a:schemeClr val="tx1"/>
          </a:solidFill>
          <a:latin typeface="+mn-lt"/>
          <a:ea typeface="+mn-ea"/>
          <a:cs typeface="+mn-cs"/>
        </a:defRPr>
      </a:lvl2pPr>
      <a:lvl3pPr marL="4820488" indent="-1095566" algn="l" defTabSz="4382262" rtl="0" eaLnBrk="1" latinLnBrk="0" hangingPunct="1">
        <a:spcBef>
          <a:spcPct val="20000"/>
        </a:spcBef>
        <a:buClr>
          <a:schemeClr val="accent3"/>
        </a:buClr>
        <a:buFont typeface="Arial" pitchFamily="34" charset="0"/>
        <a:buChar char="•"/>
        <a:defRPr sz="8600" kern="1200">
          <a:solidFill>
            <a:schemeClr val="tx1"/>
          </a:solidFill>
          <a:latin typeface="+mn-lt"/>
          <a:ea typeface="+mn-ea"/>
          <a:cs typeface="+mn-cs"/>
        </a:defRPr>
      </a:lvl3pPr>
      <a:lvl4pPr marL="6135167" indent="-1095566" algn="l" defTabSz="4382262" rtl="0" eaLnBrk="1" latinLnBrk="0" hangingPunct="1">
        <a:spcBef>
          <a:spcPct val="20000"/>
        </a:spcBef>
        <a:buClr>
          <a:schemeClr val="accent4"/>
        </a:buClr>
        <a:buFont typeface="Arial" pitchFamily="34" charset="0"/>
        <a:buChar char="•"/>
        <a:defRPr sz="7700" kern="1200">
          <a:solidFill>
            <a:schemeClr val="tx1"/>
          </a:solidFill>
          <a:latin typeface="+mn-lt"/>
          <a:ea typeface="+mn-ea"/>
          <a:cs typeface="+mn-cs"/>
        </a:defRPr>
      </a:lvl4pPr>
      <a:lvl5pPr marL="7449845" indent="-1095566" algn="l" defTabSz="4382262" rtl="0" eaLnBrk="1" latinLnBrk="0" hangingPunct="1">
        <a:spcBef>
          <a:spcPct val="20000"/>
        </a:spcBef>
        <a:buClr>
          <a:schemeClr val="accent5"/>
        </a:buClr>
        <a:buFont typeface="Arial" pitchFamily="34" charset="0"/>
        <a:buChar char="•"/>
        <a:defRPr sz="6700" kern="1200" baseline="0">
          <a:solidFill>
            <a:schemeClr val="tx1"/>
          </a:solidFill>
          <a:latin typeface="+mn-lt"/>
          <a:ea typeface="+mn-ea"/>
          <a:cs typeface="+mn-cs"/>
        </a:defRPr>
      </a:lvl5pPr>
      <a:lvl6pPr marL="8326298" indent="-876452" algn="l" defTabSz="4382262" rtl="0" eaLnBrk="1" latinLnBrk="0" hangingPunct="1">
        <a:spcBef>
          <a:spcPct val="20000"/>
        </a:spcBef>
        <a:buClr>
          <a:schemeClr val="accent1"/>
        </a:buClr>
        <a:buFont typeface="Arial" pitchFamily="34" charset="0"/>
        <a:buChar char="•"/>
        <a:defRPr sz="6700" kern="1200" baseline="0">
          <a:solidFill>
            <a:schemeClr val="tx1"/>
          </a:solidFill>
          <a:latin typeface="+mn-lt"/>
          <a:ea typeface="+mn-ea"/>
          <a:cs typeface="+mn-cs"/>
        </a:defRPr>
      </a:lvl6pPr>
      <a:lvl7pPr marL="9202750" indent="-876452" algn="l" defTabSz="4382262" rtl="0" eaLnBrk="1" latinLnBrk="0" hangingPunct="1">
        <a:spcBef>
          <a:spcPct val="20000"/>
        </a:spcBef>
        <a:buClr>
          <a:schemeClr val="accent2"/>
        </a:buClr>
        <a:buFont typeface="Arial" pitchFamily="34" charset="0"/>
        <a:buChar char="•"/>
        <a:defRPr sz="6700" kern="1200">
          <a:solidFill>
            <a:schemeClr val="tx1"/>
          </a:solidFill>
          <a:latin typeface="+mn-lt"/>
          <a:ea typeface="+mn-ea"/>
          <a:cs typeface="+mn-cs"/>
        </a:defRPr>
      </a:lvl7pPr>
      <a:lvl8pPr marL="10079203" indent="-876452" algn="l" defTabSz="4382262" rtl="0" eaLnBrk="1" latinLnBrk="0" hangingPunct="1">
        <a:spcBef>
          <a:spcPct val="20000"/>
        </a:spcBef>
        <a:buClr>
          <a:schemeClr val="accent3"/>
        </a:buClr>
        <a:buFont typeface="Arial" pitchFamily="34" charset="0"/>
        <a:buChar char="•"/>
        <a:defRPr sz="6700" kern="1200">
          <a:solidFill>
            <a:schemeClr val="tx1"/>
          </a:solidFill>
          <a:latin typeface="+mn-lt"/>
          <a:ea typeface="+mn-ea"/>
          <a:cs typeface="+mn-cs"/>
        </a:defRPr>
      </a:lvl8pPr>
      <a:lvl9pPr marL="10955655" indent="-876452" algn="l" defTabSz="4382262" rtl="0" eaLnBrk="1" latinLnBrk="0" hangingPunct="1">
        <a:spcBef>
          <a:spcPct val="20000"/>
        </a:spcBef>
        <a:buClr>
          <a:schemeClr val="accent4"/>
        </a:buClr>
        <a:buFont typeface="Arial" pitchFamily="34" charset="0"/>
        <a:buChar char="•"/>
        <a:defRPr sz="6700" kern="1200">
          <a:solidFill>
            <a:schemeClr val="tx1"/>
          </a:solidFill>
          <a:latin typeface="+mn-lt"/>
          <a:ea typeface="+mn-ea"/>
          <a:cs typeface="+mn-cs"/>
        </a:defRPr>
      </a:lvl9pPr>
    </p:bodyStyle>
    <p:otherStyle>
      <a:defPPr>
        <a:defRPr lang="en-US"/>
      </a:defPPr>
      <a:lvl1pPr marL="0" algn="l" defTabSz="4382262" rtl="0" eaLnBrk="1" latinLnBrk="0" hangingPunct="1">
        <a:defRPr sz="8600" kern="1200">
          <a:solidFill>
            <a:schemeClr val="tx1"/>
          </a:solidFill>
          <a:latin typeface="+mn-lt"/>
          <a:ea typeface="+mn-ea"/>
          <a:cs typeface="+mn-cs"/>
        </a:defRPr>
      </a:lvl1pPr>
      <a:lvl2pPr marL="2191131" algn="l" defTabSz="4382262" rtl="0" eaLnBrk="1" latinLnBrk="0" hangingPunct="1">
        <a:defRPr sz="8600" kern="1200">
          <a:solidFill>
            <a:schemeClr val="tx1"/>
          </a:solidFill>
          <a:latin typeface="+mn-lt"/>
          <a:ea typeface="+mn-ea"/>
          <a:cs typeface="+mn-cs"/>
        </a:defRPr>
      </a:lvl2pPr>
      <a:lvl3pPr marL="4382262" algn="l" defTabSz="4382262" rtl="0" eaLnBrk="1" latinLnBrk="0" hangingPunct="1">
        <a:defRPr sz="8600" kern="1200">
          <a:solidFill>
            <a:schemeClr val="tx1"/>
          </a:solidFill>
          <a:latin typeface="+mn-lt"/>
          <a:ea typeface="+mn-ea"/>
          <a:cs typeface="+mn-cs"/>
        </a:defRPr>
      </a:lvl3pPr>
      <a:lvl4pPr marL="6573393" algn="l" defTabSz="4382262" rtl="0" eaLnBrk="1" latinLnBrk="0" hangingPunct="1">
        <a:defRPr sz="8600" kern="1200">
          <a:solidFill>
            <a:schemeClr val="tx1"/>
          </a:solidFill>
          <a:latin typeface="+mn-lt"/>
          <a:ea typeface="+mn-ea"/>
          <a:cs typeface="+mn-cs"/>
        </a:defRPr>
      </a:lvl4pPr>
      <a:lvl5pPr marL="8764524" algn="l" defTabSz="4382262" rtl="0" eaLnBrk="1" latinLnBrk="0" hangingPunct="1">
        <a:defRPr sz="8600" kern="1200">
          <a:solidFill>
            <a:schemeClr val="tx1"/>
          </a:solidFill>
          <a:latin typeface="+mn-lt"/>
          <a:ea typeface="+mn-ea"/>
          <a:cs typeface="+mn-cs"/>
        </a:defRPr>
      </a:lvl5pPr>
      <a:lvl6pPr marL="10955655" algn="l" defTabSz="4382262" rtl="0" eaLnBrk="1" latinLnBrk="0" hangingPunct="1">
        <a:defRPr sz="8600" kern="1200">
          <a:solidFill>
            <a:schemeClr val="tx1"/>
          </a:solidFill>
          <a:latin typeface="+mn-lt"/>
          <a:ea typeface="+mn-ea"/>
          <a:cs typeface="+mn-cs"/>
        </a:defRPr>
      </a:lvl6pPr>
      <a:lvl7pPr marL="13146786" algn="l" defTabSz="4382262" rtl="0" eaLnBrk="1" latinLnBrk="0" hangingPunct="1">
        <a:defRPr sz="8600" kern="1200">
          <a:solidFill>
            <a:schemeClr val="tx1"/>
          </a:solidFill>
          <a:latin typeface="+mn-lt"/>
          <a:ea typeface="+mn-ea"/>
          <a:cs typeface="+mn-cs"/>
        </a:defRPr>
      </a:lvl7pPr>
      <a:lvl8pPr marL="15337917" algn="l" defTabSz="4382262" rtl="0" eaLnBrk="1" latinLnBrk="0" hangingPunct="1">
        <a:defRPr sz="8600" kern="1200">
          <a:solidFill>
            <a:schemeClr val="tx1"/>
          </a:solidFill>
          <a:latin typeface="+mn-lt"/>
          <a:ea typeface="+mn-ea"/>
          <a:cs typeface="+mn-cs"/>
        </a:defRPr>
      </a:lvl8pPr>
      <a:lvl9pPr marL="17529048" algn="l" defTabSz="4382262"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558780"/>
            <a:ext cx="32762825" cy="2308324"/>
          </a:xfrm>
          <a:prstGeom prst="rect">
            <a:avLst/>
          </a:prstGeom>
          <a:solidFill>
            <a:schemeClr val="accent6">
              <a:alpha val="20000"/>
            </a:schemeClr>
          </a:solidFill>
          <a:effectLst>
            <a:reflection stA="7000" dist="12700" dir="5400000" sy="-100000" algn="bl" rotWithShape="0"/>
          </a:effectLst>
        </p:spPr>
        <p:txBody>
          <a:bodyPr wrap="square" rtlCol="0">
            <a:spAutoFit/>
          </a:bodyPr>
          <a:lstStyle/>
          <a:p>
            <a:pPr algn="ctr"/>
            <a:r>
              <a:rPr lang="en-US" sz="7200" b="1" cap="small" dirty="0" smtClean="0">
                <a:solidFill>
                  <a:schemeClr val="tx2"/>
                </a:solidFill>
              </a:rPr>
              <a:t>Western Spruce Beetle – </a:t>
            </a:r>
            <a:r>
              <a:rPr lang="en-US" sz="7200" i="1" cap="small" dirty="0" err="1" smtClean="0">
                <a:solidFill>
                  <a:schemeClr val="tx2"/>
                </a:solidFill>
              </a:rPr>
              <a:t>Dendroctonus</a:t>
            </a:r>
            <a:r>
              <a:rPr lang="en-US" sz="7200" i="1" cap="small" dirty="0" smtClean="0">
                <a:solidFill>
                  <a:schemeClr val="tx2"/>
                </a:solidFill>
              </a:rPr>
              <a:t> </a:t>
            </a:r>
            <a:r>
              <a:rPr lang="en-US" sz="7200" i="1" cap="small" dirty="0" err="1" smtClean="0">
                <a:solidFill>
                  <a:schemeClr val="tx2"/>
                </a:solidFill>
              </a:rPr>
              <a:t>rufpennis</a:t>
            </a:r>
            <a:r>
              <a:rPr lang="en-US" sz="7200" b="1" i="1" cap="small" dirty="0" smtClean="0">
                <a:solidFill>
                  <a:schemeClr val="tx2"/>
                </a:solidFill>
              </a:rPr>
              <a:t> </a:t>
            </a:r>
            <a:endParaRPr lang="en-US" sz="7200" b="1" cap="small" dirty="0" smtClean="0">
              <a:solidFill>
                <a:schemeClr val="tx2"/>
              </a:solidFill>
            </a:endParaRPr>
          </a:p>
          <a:p>
            <a:pPr algn="ctr"/>
            <a:r>
              <a:rPr lang="en-US" sz="7200" b="1" cap="small" dirty="0" smtClean="0">
                <a:solidFill>
                  <a:schemeClr val="tx2"/>
                </a:solidFill>
              </a:rPr>
              <a:t>Mark Duncan </a:t>
            </a:r>
            <a:r>
              <a:rPr lang="en-US" sz="7200" b="1" cap="small" dirty="0" smtClean="0">
                <a:solidFill>
                  <a:schemeClr val="tx2"/>
                </a:solidFill>
              </a:rPr>
              <a:t>&amp; Colby </a:t>
            </a:r>
            <a:r>
              <a:rPr lang="en-US" sz="7200" b="1" cap="small" dirty="0" err="1" smtClean="0">
                <a:solidFill>
                  <a:schemeClr val="tx2"/>
                </a:solidFill>
              </a:rPr>
              <a:t>Mahood</a:t>
            </a:r>
            <a:endParaRPr lang="en-US" sz="7200" b="1" cap="small" dirty="0">
              <a:solidFill>
                <a:schemeClr val="tx2"/>
              </a:solidFill>
            </a:endParaRPr>
          </a:p>
        </p:txBody>
      </p:sp>
      <p:sp useBgFill="1">
        <p:nvSpPr>
          <p:cNvPr id="5" name="TextBox 4"/>
          <p:cNvSpPr txBox="1">
            <a:spLocks/>
          </p:cNvSpPr>
          <p:nvPr/>
        </p:nvSpPr>
        <p:spPr>
          <a:xfrm>
            <a:off x="471734" y="4094135"/>
            <a:ext cx="11791595" cy="10476716"/>
          </a:xfrm>
          <a:prstGeom prst="rect">
            <a:avLst/>
          </a:prstGeom>
          <a:effectLst/>
          <a:scene3d>
            <a:camera prst="orthographicFront"/>
            <a:lightRig rig="threePt" dir="t"/>
          </a:scene3d>
          <a:sp3d>
            <a:bevelT/>
            <a:bevelB/>
          </a:sp3d>
        </p:spPr>
        <p:txBody>
          <a:bodyPr wrap="square" rtlCol="0">
            <a:spAutoFit/>
          </a:bodyPr>
          <a:lstStyle/>
          <a:p>
            <a:pPr>
              <a:lnSpc>
                <a:spcPct val="110000"/>
              </a:lnSpc>
            </a:pPr>
            <a:r>
              <a:rPr lang="en-US" sz="3800" b="1" dirty="0" smtClean="0">
                <a:solidFill>
                  <a:schemeClr val="tx2"/>
                </a:solidFill>
              </a:rPr>
              <a:t>Introduction</a:t>
            </a:r>
            <a:r>
              <a:rPr lang="en-US" sz="3600" b="1" dirty="0" smtClean="0">
                <a:solidFill>
                  <a:schemeClr val="tx2"/>
                </a:solidFill>
              </a:rPr>
              <a:t>:</a:t>
            </a:r>
          </a:p>
          <a:p>
            <a:pPr>
              <a:lnSpc>
                <a:spcPct val="110000"/>
              </a:lnSpc>
            </a:pPr>
            <a:endParaRPr lang="en-US" sz="3600" b="1" dirty="0" smtClean="0">
              <a:solidFill>
                <a:schemeClr val="tx2"/>
              </a:solidFill>
            </a:endParaRPr>
          </a:p>
          <a:p>
            <a:pPr>
              <a:lnSpc>
                <a:spcPct val="110000"/>
              </a:lnSpc>
            </a:pPr>
            <a:r>
              <a:rPr lang="en-US" sz="3600" dirty="0" smtClean="0"/>
              <a:t>Western spruce beetle (IBS) is anticipated to be one of the next large issues to come in the forest industry, the media coverage of the expected infestation is portrayed as a disastrous event. This poster will use information from the government of British Columbia and other sources to shed light on the actual facts of the beetle. Western spruce beetle is a natural disturbance agent throughout the range of spruce. At endemic levels the spruce beetle normally only attacks downed trees, logging debris, decked timber, dying or stressed trees and can sometimes cause mortality. When a outbreak of Western spruce beetle occurs it will attack and cause mortality in live trees. By understanding the life cycle and the use of proper management strategies described in this poster, large outbreaks can be prevented and managed for. </a:t>
            </a:r>
            <a:r>
              <a:rPr lang="en-US" sz="3200" dirty="0" smtClean="0"/>
              <a:t>   </a:t>
            </a:r>
            <a:endParaRPr lang="en-US" sz="3200" dirty="0" smtClean="0"/>
          </a:p>
        </p:txBody>
      </p:sp>
      <p:sp useBgFill="1">
        <p:nvSpPr>
          <p:cNvPr id="7" name="TextBox 6"/>
          <p:cNvSpPr txBox="1"/>
          <p:nvPr/>
        </p:nvSpPr>
        <p:spPr>
          <a:xfrm>
            <a:off x="13276676" y="4094135"/>
            <a:ext cx="15571665" cy="5426101"/>
          </a:xfrm>
          <a:prstGeom prst="rect">
            <a:avLst/>
          </a:prstGeom>
          <a:scene3d>
            <a:camera prst="orthographicFront"/>
            <a:lightRig rig="threePt" dir="t"/>
          </a:scene3d>
          <a:sp3d>
            <a:bevelT/>
            <a:bevelB/>
          </a:sp3d>
        </p:spPr>
        <p:txBody>
          <a:bodyPr wrap="square" rtlCol="0">
            <a:spAutoFit/>
          </a:bodyPr>
          <a:lstStyle/>
          <a:p>
            <a:r>
              <a:rPr lang="en-US" sz="3800" b="1" dirty="0" smtClean="0">
                <a:solidFill>
                  <a:schemeClr val="tx2"/>
                </a:solidFill>
              </a:rPr>
              <a:t>Host and Range:</a:t>
            </a:r>
            <a:endParaRPr lang="en-US" sz="3800" b="1" dirty="0" smtClean="0">
              <a:solidFill>
                <a:schemeClr val="tx2"/>
              </a:solidFill>
            </a:endParaRPr>
          </a:p>
          <a:p>
            <a:pPr lvl="0"/>
            <a:endParaRPr lang="en-US" sz="3200" dirty="0" smtClean="0"/>
          </a:p>
          <a:p>
            <a:pPr>
              <a:lnSpc>
                <a:spcPct val="110000"/>
              </a:lnSpc>
            </a:pPr>
            <a:r>
              <a:rPr lang="en-US" sz="3600" dirty="0" smtClean="0"/>
              <a:t>The Western spruce beetle,  is known to attack Engelmann, Sitka, white and occasionally black spruce. IBS prefers stands that are made up of over 65% spruce in well drained creek bottoms. It is most commonly found throughout the range of spruce, but its largest concentrations are found in the </a:t>
            </a:r>
            <a:r>
              <a:rPr lang="en-US" sz="3600" dirty="0" err="1" smtClean="0"/>
              <a:t>Omineca</a:t>
            </a:r>
            <a:r>
              <a:rPr lang="en-US" sz="3600" dirty="0" smtClean="0"/>
              <a:t>, </a:t>
            </a:r>
            <a:r>
              <a:rPr lang="en-US" sz="3600" dirty="0"/>
              <a:t>S</a:t>
            </a:r>
            <a:r>
              <a:rPr lang="en-US" sz="3600" dirty="0" smtClean="0"/>
              <a:t>keena, Northeast and the Thomson Okanagan regions. </a:t>
            </a:r>
            <a:r>
              <a:rPr lang="en-US" sz="3600" dirty="0"/>
              <a:t>Stats from </a:t>
            </a:r>
            <a:r>
              <a:rPr lang="en-US" sz="3600" dirty="0" smtClean="0"/>
              <a:t>an aerial overview survey conducted by the </a:t>
            </a:r>
            <a:r>
              <a:rPr lang="en-US" sz="3600" dirty="0"/>
              <a:t>BC government </a:t>
            </a:r>
            <a:r>
              <a:rPr lang="en-US" sz="3600" dirty="0" smtClean="0"/>
              <a:t>found </a:t>
            </a:r>
            <a:r>
              <a:rPr lang="en-US" sz="3600" dirty="0"/>
              <a:t>there to be 194,050 ha infected with western spruce </a:t>
            </a:r>
            <a:r>
              <a:rPr lang="en-US" sz="3600" dirty="0" smtClean="0"/>
              <a:t>beetle in 2015. </a:t>
            </a:r>
            <a:endParaRPr lang="en-CA" sz="3600" dirty="0"/>
          </a:p>
        </p:txBody>
      </p:sp>
      <p:sp useBgFill="1">
        <p:nvSpPr>
          <p:cNvPr id="10" name="TextBox 9"/>
          <p:cNvSpPr txBox="1"/>
          <p:nvPr/>
        </p:nvSpPr>
        <p:spPr>
          <a:xfrm>
            <a:off x="9393942" y="18196590"/>
            <a:ext cx="11942945" cy="10476716"/>
          </a:xfrm>
          <a:prstGeom prst="rect">
            <a:avLst/>
          </a:prstGeom>
          <a:scene3d>
            <a:camera prst="orthographicFront"/>
            <a:lightRig rig="threePt" dir="t"/>
          </a:scene3d>
          <a:sp3d>
            <a:bevelT/>
            <a:bevelB/>
          </a:sp3d>
        </p:spPr>
        <p:txBody>
          <a:bodyPr wrap="square" rtlCol="0">
            <a:spAutoFit/>
          </a:bodyPr>
          <a:lstStyle/>
          <a:p>
            <a:pPr>
              <a:lnSpc>
                <a:spcPct val="110000"/>
              </a:lnSpc>
            </a:pPr>
            <a:r>
              <a:rPr lang="en-US" sz="3800" b="1" dirty="0" smtClean="0">
                <a:solidFill>
                  <a:schemeClr val="tx2"/>
                </a:solidFill>
              </a:rPr>
              <a:t>Life Cycle:</a:t>
            </a:r>
          </a:p>
          <a:p>
            <a:pPr>
              <a:lnSpc>
                <a:spcPct val="110000"/>
              </a:lnSpc>
            </a:pPr>
            <a:endParaRPr lang="en-US" sz="3600" b="1" dirty="0" smtClean="0">
              <a:solidFill>
                <a:schemeClr val="tx2"/>
              </a:solidFill>
            </a:endParaRPr>
          </a:p>
          <a:p>
            <a:pPr lvl="0">
              <a:lnSpc>
                <a:spcPct val="110000"/>
              </a:lnSpc>
            </a:pPr>
            <a:r>
              <a:rPr lang="en-US" sz="3600" dirty="0" smtClean="0"/>
              <a:t>The life cycle of the western spruce beetle is often two years, but can vary from one to three years based on the geographical location, elevation, and temperature of the area. Come either late May or early July, females begin the attack by boring into host trees and releasing an aggregation pheromone which attracts both sexes and ensures mass attack on the host tree. Optimal host trees for the IBS are trees that are windthrown or downed trees in general, this is best for the beetle as the host defenses of the trees are little to non existent. Once larva have developed, they bore outwards with individual mines to produce fan shaped galleries to avoid competition for resources from other larva. One year later, in the spring or the beginning of summer, they pupate and become adults. The adults over winter in trees that have a diameter larger then 8” for thermal purposes.</a:t>
            </a:r>
          </a:p>
        </p:txBody>
      </p:sp>
      <p:sp useBgFill="1">
        <p:nvSpPr>
          <p:cNvPr id="13" name="TextBox 12"/>
          <p:cNvSpPr txBox="1"/>
          <p:nvPr/>
        </p:nvSpPr>
        <p:spPr>
          <a:xfrm>
            <a:off x="471734" y="29217583"/>
            <a:ext cx="13535133" cy="11661657"/>
          </a:xfrm>
          <a:prstGeom prst="rect">
            <a:avLst/>
          </a:prstGeom>
          <a:scene3d>
            <a:camera prst="orthographicFront"/>
            <a:lightRig rig="threePt" dir="t"/>
          </a:scene3d>
          <a:sp3d>
            <a:bevelT/>
            <a:bevelB/>
          </a:sp3d>
        </p:spPr>
        <p:txBody>
          <a:bodyPr wrap="square" rtlCol="0">
            <a:spAutoFit/>
          </a:bodyPr>
          <a:lstStyle/>
          <a:p>
            <a:pPr>
              <a:lnSpc>
                <a:spcPct val="110000"/>
              </a:lnSpc>
            </a:pPr>
            <a:r>
              <a:rPr lang="en-US" sz="3600" b="1" dirty="0" smtClean="0">
                <a:solidFill>
                  <a:schemeClr val="tx2"/>
                </a:solidFill>
              </a:rPr>
              <a:t>Management:</a:t>
            </a:r>
          </a:p>
          <a:p>
            <a:pPr>
              <a:lnSpc>
                <a:spcPct val="110000"/>
              </a:lnSpc>
            </a:pPr>
            <a:endParaRPr lang="en-US" sz="3600" dirty="0" smtClean="0">
              <a:solidFill>
                <a:schemeClr val="tx2"/>
              </a:solidFill>
            </a:endParaRPr>
          </a:p>
          <a:p>
            <a:pPr lvl="0">
              <a:lnSpc>
                <a:spcPct val="110000"/>
              </a:lnSpc>
            </a:pPr>
            <a:r>
              <a:rPr lang="en-US" sz="3600" dirty="0" smtClean="0"/>
              <a:t>Once areas have been diagnosed to be infected, certain management strategies can be implemented to manage and recover as much value as possible. Infected </a:t>
            </a:r>
            <a:r>
              <a:rPr lang="en-US" sz="3600" dirty="0"/>
              <a:t>timber should be logged and must fallow specific rules such as lowest possible stump height, as well as logging must occur during the flight period of the spruce </a:t>
            </a:r>
            <a:r>
              <a:rPr lang="en-US" sz="3600" dirty="0" smtClean="0"/>
              <a:t>beetle. Strict </a:t>
            </a:r>
            <a:r>
              <a:rPr lang="en-US" sz="3600" dirty="0"/>
              <a:t>sanitation rules must also be fallowed, such as the </a:t>
            </a:r>
            <a:r>
              <a:rPr lang="en-US" sz="3600" dirty="0" smtClean="0"/>
              <a:t>perimeter </a:t>
            </a:r>
            <a:r>
              <a:rPr lang="en-US" sz="3600" dirty="0"/>
              <a:t>of the remaining stand should be surveyed for windthrow and slash with diameter over 8 inches should be removed or </a:t>
            </a:r>
            <a:r>
              <a:rPr lang="en-US" sz="3600" dirty="0" smtClean="0"/>
              <a:t>burned. The most common forms of sanitation harvesting are: clearcut, partial harvesting, and single tree selection harvesting. Post harvest management must include the removal of any slash or debris that may host IBS.</a:t>
            </a:r>
            <a:r>
              <a:rPr lang="en-CA" sz="3600" dirty="0" smtClean="0"/>
              <a:t> </a:t>
            </a:r>
            <a:r>
              <a:rPr lang="en-US" sz="3600" dirty="0" smtClean="0"/>
              <a:t>Trap </a:t>
            </a:r>
            <a:r>
              <a:rPr lang="en-US" sz="3600" dirty="0"/>
              <a:t>trees can also be </a:t>
            </a:r>
            <a:r>
              <a:rPr lang="en-US" sz="3600" dirty="0" smtClean="0"/>
              <a:t>used, these are large diameter live spruce that are felled just </a:t>
            </a:r>
            <a:r>
              <a:rPr lang="en-US" sz="3600" dirty="0"/>
              <a:t>prior to the flight period of the beetle to attract the beetles to infest the fallen tree instead of live standing trees. To </a:t>
            </a:r>
            <a:r>
              <a:rPr lang="en-US" sz="3600" dirty="0" smtClean="0"/>
              <a:t>which they are either </a:t>
            </a:r>
            <a:r>
              <a:rPr lang="en-US" sz="3600" dirty="0"/>
              <a:t>removed or treated with chemicals to kill the broods</a:t>
            </a:r>
            <a:r>
              <a:rPr lang="en-US" sz="3600" dirty="0" smtClean="0"/>
              <a:t>. It has been found that the best long term management of the IBS, is to plant a mix species stand and manage it in such a way that a vigorous stand is produced. </a:t>
            </a:r>
          </a:p>
        </p:txBody>
      </p:sp>
      <p:sp useBgFill="1">
        <p:nvSpPr>
          <p:cNvPr id="14" name="TextBox 13"/>
          <p:cNvSpPr txBox="1"/>
          <p:nvPr/>
        </p:nvSpPr>
        <p:spPr>
          <a:xfrm>
            <a:off x="14767147" y="31104754"/>
            <a:ext cx="14806938" cy="5771580"/>
          </a:xfrm>
          <a:prstGeom prst="rect">
            <a:avLst/>
          </a:prstGeom>
          <a:scene3d>
            <a:camera prst="orthographicFront"/>
            <a:lightRig rig="threePt" dir="t"/>
          </a:scene3d>
          <a:sp3d>
            <a:bevelT/>
            <a:bevelB/>
          </a:sp3d>
        </p:spPr>
        <p:txBody>
          <a:bodyPr wrap="square" rtlCol="0">
            <a:spAutoFit/>
          </a:bodyPr>
          <a:lstStyle/>
          <a:p>
            <a:pPr>
              <a:lnSpc>
                <a:spcPct val="110000"/>
              </a:lnSpc>
            </a:pPr>
            <a:r>
              <a:rPr lang="en-US" sz="3600" b="1" dirty="0" smtClean="0">
                <a:solidFill>
                  <a:srgbClr val="675E47"/>
                </a:solidFill>
              </a:rPr>
              <a:t>Conclusion:</a:t>
            </a:r>
          </a:p>
          <a:p>
            <a:pPr>
              <a:lnSpc>
                <a:spcPct val="110000"/>
              </a:lnSpc>
            </a:pPr>
            <a:endParaRPr lang="en-US" sz="3600" b="1" dirty="0" smtClean="0">
              <a:solidFill>
                <a:srgbClr val="675E47"/>
              </a:solidFill>
            </a:endParaRPr>
          </a:p>
          <a:p>
            <a:pPr>
              <a:lnSpc>
                <a:spcPct val="110000"/>
              </a:lnSpc>
            </a:pPr>
            <a:r>
              <a:rPr lang="en-US" sz="3300" dirty="0" smtClean="0"/>
              <a:t>Western Spruce Beetle is becoming a larger and larger problem as time goe</a:t>
            </a:r>
            <a:r>
              <a:rPr lang="en-US" sz="3300" dirty="0" smtClean="0"/>
              <a:t>s on, by knowing the hosts and range of the beetle, as well as their life cycles, we can best manage both endemic as well as epidemic levels of the outbreak cycle. Once an outbreak is detected through either aerial or ground based surveys, it can then be either managed appropriately, or sanitized to minimize the chances of any further issues. If the spruce beetle continues to spread at the rate it is, it has the potential to become a very large issue. But through proper stand management and close observation, it is possible to maintain the beetle at its natural endemic levels. </a:t>
            </a:r>
            <a:r>
              <a:rPr lang="en-US" sz="3300" dirty="0" smtClean="0"/>
              <a:t> </a:t>
            </a:r>
            <a:endParaRPr lang="en-US" sz="3300" b="1" dirty="0">
              <a:solidFill>
                <a:srgbClr val="675E47"/>
              </a:solidFill>
            </a:endParaRPr>
          </a:p>
        </p:txBody>
      </p:sp>
      <p:sp useBgFill="1">
        <p:nvSpPr>
          <p:cNvPr id="2" name="TextBox 1"/>
          <p:cNvSpPr txBox="1"/>
          <p:nvPr/>
        </p:nvSpPr>
        <p:spPr>
          <a:xfrm>
            <a:off x="14767147" y="37883604"/>
            <a:ext cx="14806938" cy="4031873"/>
          </a:xfrm>
          <a:prstGeom prst="rect">
            <a:avLst/>
          </a:prstGeom>
          <a:scene3d>
            <a:camera prst="orthographicFront"/>
            <a:lightRig rig="threePt" dir="t"/>
          </a:scene3d>
          <a:sp3d>
            <a:bevelT/>
            <a:bevelB/>
          </a:sp3d>
        </p:spPr>
        <p:txBody>
          <a:bodyPr wrap="square" rtlCol="0">
            <a:spAutoFit/>
          </a:bodyPr>
          <a:lstStyle/>
          <a:p>
            <a:r>
              <a:rPr lang="en-US" sz="3200" dirty="0" smtClean="0"/>
              <a:t>Work Cited:</a:t>
            </a:r>
          </a:p>
          <a:p>
            <a:endParaRPr lang="en-US" sz="3200" dirty="0" smtClean="0"/>
          </a:p>
          <a:p>
            <a:r>
              <a:rPr lang="en-US" sz="3200" dirty="0" err="1" smtClean="0"/>
              <a:t>Kope</a:t>
            </a:r>
            <a:r>
              <a:rPr lang="en-US" sz="3200" dirty="0" smtClean="0"/>
              <a:t>, H. D (2015, Nomeber25). Summary of Forest Health </a:t>
            </a:r>
            <a:r>
              <a:rPr lang="en-US" sz="3200" dirty="0" err="1" smtClean="0"/>
              <a:t>Condidtion</a:t>
            </a:r>
            <a:r>
              <a:rPr lang="en-US" sz="3200" dirty="0" smtClean="0"/>
              <a:t> in British Columbia. Retrieved April 02, 2016.</a:t>
            </a:r>
          </a:p>
          <a:p>
            <a:endParaRPr lang="en-US" sz="3200" dirty="0" smtClean="0"/>
          </a:p>
          <a:p>
            <a:r>
              <a:rPr lang="en-US" sz="3200" dirty="0" smtClean="0"/>
              <a:t>N. (2015, August 18). Spruce Beetle. Retrieved April 02, 2016.</a:t>
            </a:r>
          </a:p>
          <a:p>
            <a:endParaRPr lang="en-US" sz="3200" dirty="0" smtClean="0"/>
          </a:p>
          <a:p>
            <a:r>
              <a:rPr lang="en-US" sz="3200" dirty="0" smtClean="0"/>
              <a:t>Spruce Beetle. (2014, June 29). Retrieved April 02, 2016.</a:t>
            </a:r>
          </a:p>
        </p:txBody>
      </p:sp>
      <p:sp useBgFill="1">
        <p:nvSpPr>
          <p:cNvPr id="17" name="TextBox 16"/>
          <p:cNvSpPr txBox="1"/>
          <p:nvPr/>
        </p:nvSpPr>
        <p:spPr>
          <a:xfrm>
            <a:off x="13276676" y="10229663"/>
            <a:ext cx="15571665" cy="7463582"/>
          </a:xfrm>
          <a:prstGeom prst="rect">
            <a:avLst/>
          </a:prstGeom>
          <a:scene3d>
            <a:camera prst="orthographicFront"/>
            <a:lightRig rig="threePt" dir="t"/>
          </a:scene3d>
          <a:sp3d>
            <a:bevelT/>
            <a:bevelB/>
          </a:sp3d>
        </p:spPr>
        <p:txBody>
          <a:bodyPr wrap="square" rtlCol="0">
            <a:spAutoFit/>
          </a:bodyPr>
          <a:lstStyle/>
          <a:p>
            <a:pPr>
              <a:lnSpc>
                <a:spcPct val="110000"/>
              </a:lnSpc>
            </a:pPr>
            <a:r>
              <a:rPr lang="en-US" sz="3800" b="1" dirty="0" smtClean="0">
                <a:solidFill>
                  <a:schemeClr val="tx2"/>
                </a:solidFill>
              </a:rPr>
              <a:t>Damaging Agents &amp; Detection:</a:t>
            </a:r>
          </a:p>
          <a:p>
            <a:pPr>
              <a:lnSpc>
                <a:spcPct val="110000"/>
              </a:lnSpc>
            </a:pPr>
            <a:endParaRPr lang="en-US" sz="3800" b="1" dirty="0">
              <a:solidFill>
                <a:schemeClr val="tx2"/>
              </a:solidFill>
            </a:endParaRPr>
          </a:p>
          <a:p>
            <a:pPr lvl="0">
              <a:lnSpc>
                <a:spcPct val="110000"/>
              </a:lnSpc>
            </a:pPr>
            <a:r>
              <a:rPr lang="en-US" sz="3600" dirty="0" smtClean="0"/>
              <a:t>Early detection may be through visual lose of green needles found beneath the seemingly live tree. Infested trees may have small pitch tubes from when the trees resin flows out of the holes that are bored by invading beetles. Green needles found below a live tree may also indicate an attack in early stages. After one to two years after initial attack, trees do not exhibit the red needles common to other beetle attacks, needles turn to a yellow-green colour instead. After three to four years, needles will then turn brown and fall to the ground. All these stages can be monitored through the use of aerial means, as well as ground surveys. </a:t>
            </a:r>
            <a:r>
              <a:rPr lang="en-US" sz="3600" dirty="0"/>
              <a:t>The damage done to the lumber aspect </a:t>
            </a:r>
            <a:r>
              <a:rPr lang="en-US" sz="3600" dirty="0" smtClean="0"/>
              <a:t>is </a:t>
            </a:r>
            <a:r>
              <a:rPr lang="en-US" sz="3600" dirty="0"/>
              <a:t>the blue </a:t>
            </a:r>
            <a:r>
              <a:rPr lang="en-US" sz="3600" dirty="0" smtClean="0"/>
              <a:t>stain fungus </a:t>
            </a:r>
            <a:r>
              <a:rPr lang="en-US" sz="3600" dirty="0"/>
              <a:t>that the beetle carries, this results in a commercially undesirable traits in the lumber. </a:t>
            </a:r>
            <a:endParaRPr lang="en-CA" sz="3600" dirty="0"/>
          </a:p>
        </p:txBody>
      </p:sp>
      <p:pic>
        <p:nvPicPr>
          <p:cNvPr id="20" name="Picture 19"/>
          <p:cNvPicPr>
            <a:picLocks noChangeAspect="1"/>
          </p:cNvPicPr>
          <p:nvPr/>
        </p:nvPicPr>
        <p:blipFill>
          <a:blip r:embed="rId2"/>
          <a:stretch>
            <a:fillRect/>
          </a:stretch>
        </p:blipFill>
        <p:spPr>
          <a:xfrm rot="5400000">
            <a:off x="21279554" y="18689369"/>
            <a:ext cx="7845043" cy="6859485"/>
          </a:xfrm>
          <a:prstGeom prst="rect">
            <a:avLst/>
          </a:prstGeom>
          <a:scene3d>
            <a:camera prst="orthographicFront"/>
            <a:lightRig rig="threePt" dir="t"/>
          </a:scene3d>
          <a:sp3d>
            <a:bevelT w="95250" h="95250"/>
            <a:bevelB w="95250" h="95250"/>
          </a:sp3d>
        </p:spPr>
      </p:pic>
      <p:pic>
        <p:nvPicPr>
          <p:cNvPr id="23" name="Picture 22"/>
          <p:cNvPicPr>
            <a:picLocks noChangeAspect="1"/>
          </p:cNvPicPr>
          <p:nvPr/>
        </p:nvPicPr>
        <p:blipFill>
          <a:blip r:embed="rId3"/>
          <a:stretch>
            <a:fillRect/>
          </a:stretch>
        </p:blipFill>
        <p:spPr>
          <a:xfrm>
            <a:off x="471734" y="15502630"/>
            <a:ext cx="8200912" cy="12363184"/>
          </a:xfrm>
          <a:prstGeom prst="rect">
            <a:avLst/>
          </a:prstGeom>
          <a:scene3d>
            <a:camera prst="orthographicFront"/>
            <a:lightRig rig="threePt" dir="t"/>
          </a:scene3d>
          <a:sp3d>
            <a:bevelT/>
            <a:bevelB/>
          </a:sp3d>
        </p:spPr>
      </p:pic>
      <p:pic>
        <p:nvPicPr>
          <p:cNvPr id="24" name="Picture 23"/>
          <p:cNvPicPr>
            <a:picLocks noChangeAspect="1"/>
          </p:cNvPicPr>
          <p:nvPr/>
        </p:nvPicPr>
        <p:blipFill>
          <a:blip r:embed="rId4"/>
          <a:stretch>
            <a:fillRect/>
          </a:stretch>
        </p:blipFill>
        <p:spPr>
          <a:xfrm>
            <a:off x="21772334" y="26703521"/>
            <a:ext cx="6859484" cy="3939569"/>
          </a:xfrm>
          <a:prstGeom prst="rect">
            <a:avLst/>
          </a:prstGeom>
          <a:scene3d>
            <a:camera prst="orthographicFront"/>
            <a:lightRig rig="threePt" dir="t"/>
          </a:scene3d>
          <a:sp3d>
            <a:bevelT/>
            <a:bevelB/>
          </a:sp3d>
        </p:spPr>
      </p:pic>
      <p:sp>
        <p:nvSpPr>
          <p:cNvPr id="25" name="TextBox 24"/>
          <p:cNvSpPr txBox="1"/>
          <p:nvPr/>
        </p:nvSpPr>
        <p:spPr>
          <a:xfrm>
            <a:off x="471734" y="27865814"/>
            <a:ext cx="1189298" cy="461665"/>
          </a:xfrm>
          <a:prstGeom prst="rect">
            <a:avLst/>
          </a:prstGeom>
          <a:noFill/>
        </p:spPr>
        <p:txBody>
          <a:bodyPr wrap="none" rtlCol="0">
            <a:spAutoFit/>
          </a:bodyPr>
          <a:lstStyle/>
          <a:p>
            <a:r>
              <a:rPr lang="en-US" sz="2400" dirty="0" smtClean="0"/>
              <a:t>Figure 1</a:t>
            </a:r>
            <a:endParaRPr lang="en-US" sz="2400" dirty="0"/>
          </a:p>
        </p:txBody>
      </p:sp>
      <p:sp>
        <p:nvSpPr>
          <p:cNvPr id="26" name="TextBox 25"/>
          <p:cNvSpPr txBox="1"/>
          <p:nvPr/>
        </p:nvSpPr>
        <p:spPr>
          <a:xfrm>
            <a:off x="21772334" y="26041633"/>
            <a:ext cx="1189298" cy="461665"/>
          </a:xfrm>
          <a:prstGeom prst="rect">
            <a:avLst/>
          </a:prstGeom>
          <a:noFill/>
        </p:spPr>
        <p:txBody>
          <a:bodyPr wrap="none" rtlCol="0">
            <a:spAutoFit/>
          </a:bodyPr>
          <a:lstStyle/>
          <a:p>
            <a:r>
              <a:rPr lang="en-US" sz="2400" dirty="0" smtClean="0"/>
              <a:t>Figure 2</a:t>
            </a:r>
            <a:endParaRPr lang="en-US" sz="2400" dirty="0"/>
          </a:p>
        </p:txBody>
      </p:sp>
      <p:sp>
        <p:nvSpPr>
          <p:cNvPr id="27" name="TextBox 26"/>
          <p:cNvSpPr txBox="1"/>
          <p:nvPr/>
        </p:nvSpPr>
        <p:spPr>
          <a:xfrm>
            <a:off x="21772333" y="30643090"/>
            <a:ext cx="1189298" cy="461665"/>
          </a:xfrm>
          <a:prstGeom prst="rect">
            <a:avLst/>
          </a:prstGeom>
          <a:noFill/>
        </p:spPr>
        <p:txBody>
          <a:bodyPr wrap="none" rtlCol="0">
            <a:spAutoFit/>
          </a:bodyPr>
          <a:lstStyle/>
          <a:p>
            <a:r>
              <a:rPr lang="en-US" sz="2400" dirty="0" smtClean="0"/>
              <a:t>Figure 3</a:t>
            </a:r>
            <a:endParaRPr lang="en-US" sz="2400" dirty="0"/>
          </a:p>
        </p:txBody>
      </p:sp>
    </p:spTree>
    <p:extLst>
      <p:ext uri="{BB962C8B-B14F-4D97-AF65-F5344CB8AC3E}">
        <p14:creationId xmlns:p14="http://schemas.microsoft.com/office/powerpoint/2010/main" val="243134877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5107</TotalTime>
  <Words>1003</Words>
  <Application>Microsoft Macintosh PowerPoint</Application>
  <PresentationFormat>Custom</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Adjacency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Duncan</dc:creator>
  <cp:lastModifiedBy>Mark Duncan</cp:lastModifiedBy>
  <cp:revision>46</cp:revision>
  <dcterms:created xsi:type="dcterms:W3CDTF">2016-03-13T23:49:27Z</dcterms:created>
  <dcterms:modified xsi:type="dcterms:W3CDTF">2016-04-04T23:13:22Z</dcterms:modified>
</cp:coreProperties>
</file>